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 id="2147483758" r:id="rId2"/>
  </p:sldMasterIdLst>
  <p:notesMasterIdLst>
    <p:notesMasterId r:id="rId40"/>
  </p:notesMasterIdLst>
  <p:sldIdLst>
    <p:sldId id="3744" r:id="rId3"/>
    <p:sldId id="665" r:id="rId4"/>
    <p:sldId id="3776" r:id="rId5"/>
    <p:sldId id="3747" r:id="rId6"/>
    <p:sldId id="3773" r:id="rId7"/>
    <p:sldId id="3774" r:id="rId8"/>
    <p:sldId id="3772" r:id="rId9"/>
    <p:sldId id="3775" r:id="rId10"/>
    <p:sldId id="2701" r:id="rId11"/>
    <p:sldId id="3749" r:id="rId12"/>
    <p:sldId id="259" r:id="rId13"/>
    <p:sldId id="3771" r:id="rId14"/>
    <p:sldId id="379" r:id="rId15"/>
    <p:sldId id="295" r:id="rId16"/>
    <p:sldId id="296" r:id="rId17"/>
    <p:sldId id="297" r:id="rId18"/>
    <p:sldId id="298" r:id="rId19"/>
    <p:sldId id="299" r:id="rId20"/>
    <p:sldId id="300" r:id="rId21"/>
    <p:sldId id="301" r:id="rId22"/>
    <p:sldId id="302" r:id="rId23"/>
    <p:sldId id="3779" r:id="rId24"/>
    <p:sldId id="3782" r:id="rId25"/>
    <p:sldId id="3766" r:id="rId26"/>
    <p:sldId id="3750" r:id="rId27"/>
    <p:sldId id="3754" r:id="rId28"/>
    <p:sldId id="3770" r:id="rId29"/>
    <p:sldId id="3762" r:id="rId30"/>
    <p:sldId id="666" r:id="rId31"/>
    <p:sldId id="3756" r:id="rId32"/>
    <p:sldId id="3777" r:id="rId33"/>
    <p:sldId id="3760" r:id="rId34"/>
    <p:sldId id="3781" r:id="rId35"/>
    <p:sldId id="3761" r:id="rId36"/>
    <p:sldId id="3767" r:id="rId37"/>
    <p:sldId id="3783" r:id="rId38"/>
    <p:sldId id="3769" r:id="rId39"/>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36599"/>
    <a:srgbClr val="0048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1D9"/>
          </a:solidFill>
        </a:fill>
      </a:tcStyle>
    </a:wholeTbl>
    <a:band2H>
      <a:tcTxStyle/>
      <a:tcStyle>
        <a:tcBdr/>
        <a:fill>
          <a:solidFill>
            <a:srgbClr val="E7E9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635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635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3D0"/>
          </a:solidFill>
        </a:fill>
      </a:tcStyle>
    </a:wholeTbl>
    <a:band2H>
      <a:tcTxStyle/>
      <a:tcStyle>
        <a:tcBdr/>
        <a:fill>
          <a:solidFill>
            <a:srgbClr val="ECEA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635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635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E4CA"/>
          </a:solidFill>
        </a:fill>
      </a:tcStyle>
    </a:wholeTbl>
    <a:band2H>
      <a:tcTxStyle/>
      <a:tcStyle>
        <a:tcBdr/>
        <a:fill>
          <a:solidFill>
            <a:srgbClr val="FCF2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635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635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76200" cap="flat">
              <a:solidFill>
                <a:srgbClr val="000000"/>
              </a:solidFill>
              <a:prstDash val="solid"/>
              <a:round/>
            </a:ln>
          </a:top>
          <a:bottom>
            <a:ln w="381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round/>
            </a:ln>
          </a:top>
          <a:bottom>
            <a:ln w="381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635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635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762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0"/>
    <p:restoredTop sz="82313"/>
  </p:normalViewPr>
  <p:slideViewPr>
    <p:cSldViewPr snapToGrid="0" snapToObjects="1">
      <p:cViewPr varScale="1">
        <p:scale>
          <a:sx n="73" d="100"/>
          <a:sy n="73" d="100"/>
        </p:scale>
        <p:origin x="240" y="240"/>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4C5FF7-1120-5D4A-A33F-7C901F4A5B42}"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FB36578F-B524-6341-9E6D-2A04F0B67250}">
      <dgm:prSet phldrT="[Text]"/>
      <dgm:spPr>
        <a:solidFill>
          <a:schemeClr val="bg1"/>
        </a:solidFill>
        <a:ln>
          <a:noFill/>
        </a:ln>
      </dgm:spPr>
      <dgm:t>
        <a:bodyPr/>
        <a:lstStyle/>
        <a:p>
          <a:r>
            <a:rPr lang="en-US" dirty="0"/>
            <a:t> </a:t>
          </a:r>
        </a:p>
      </dgm:t>
    </dgm:pt>
    <dgm:pt modelId="{9484A452-ACD7-294A-BF03-AEC825494170}" type="parTrans" cxnId="{780DE9AA-758A-7146-8E70-D7A6D1C3D4E8}">
      <dgm:prSet/>
      <dgm:spPr/>
      <dgm:t>
        <a:bodyPr/>
        <a:lstStyle/>
        <a:p>
          <a:endParaRPr lang="en-US"/>
        </a:p>
      </dgm:t>
    </dgm:pt>
    <dgm:pt modelId="{59EFD719-8B48-7743-95A8-5E5CA81C4732}" type="sibTrans" cxnId="{780DE9AA-758A-7146-8E70-D7A6D1C3D4E8}">
      <dgm:prSet/>
      <dgm:spPr/>
      <dgm:t>
        <a:bodyPr/>
        <a:lstStyle/>
        <a:p>
          <a:endParaRPr lang="en-US"/>
        </a:p>
      </dgm:t>
    </dgm:pt>
    <dgm:pt modelId="{5CEB84BA-51F9-844E-A07D-030EE7D88DDA}">
      <dgm:prSet phldrT="[Text]"/>
      <dgm:spPr>
        <a:solidFill>
          <a:schemeClr val="bg1"/>
        </a:solidFill>
        <a:ln>
          <a:noFill/>
        </a:ln>
      </dgm:spPr>
      <dgm:t>
        <a:bodyPr/>
        <a:lstStyle/>
        <a:p>
          <a:r>
            <a:rPr lang="en-US" dirty="0"/>
            <a:t> </a:t>
          </a:r>
        </a:p>
      </dgm:t>
    </dgm:pt>
    <dgm:pt modelId="{70E6833B-94AC-7A46-9C58-AC2E4A3F4679}" type="parTrans" cxnId="{06BB9C34-ADDA-824B-AA00-2168A82F9A7D}">
      <dgm:prSet/>
      <dgm:spPr>
        <a:ln>
          <a:solidFill>
            <a:schemeClr val="bg1"/>
          </a:solidFill>
        </a:ln>
      </dgm:spPr>
      <dgm:t>
        <a:bodyPr/>
        <a:lstStyle/>
        <a:p>
          <a:endParaRPr lang="en-US"/>
        </a:p>
      </dgm:t>
    </dgm:pt>
    <dgm:pt modelId="{ECB8F2AF-8D75-6649-AB36-E46A5F2BF0BA}" type="sibTrans" cxnId="{06BB9C34-ADDA-824B-AA00-2168A82F9A7D}">
      <dgm:prSet/>
      <dgm:spPr/>
      <dgm:t>
        <a:bodyPr/>
        <a:lstStyle/>
        <a:p>
          <a:endParaRPr lang="en-US"/>
        </a:p>
      </dgm:t>
    </dgm:pt>
    <dgm:pt modelId="{F3F63BB6-9BCF-F847-8385-C1ADF6989613}">
      <dgm:prSet phldrT="[Text]"/>
      <dgm:spPr>
        <a:solidFill>
          <a:schemeClr val="bg1"/>
        </a:solidFill>
        <a:ln>
          <a:noFill/>
        </a:ln>
      </dgm:spPr>
      <dgm:t>
        <a:bodyPr/>
        <a:lstStyle/>
        <a:p>
          <a:endParaRPr lang="en-US" dirty="0"/>
        </a:p>
      </dgm:t>
    </dgm:pt>
    <dgm:pt modelId="{A437FCE5-F785-F649-BE40-EA33206DCDB3}" type="parTrans" cxnId="{3DA35997-3982-2744-A942-0B260EDF132E}">
      <dgm:prSet/>
      <dgm:spPr>
        <a:ln>
          <a:solidFill>
            <a:schemeClr val="bg1"/>
          </a:solidFill>
        </a:ln>
      </dgm:spPr>
      <dgm:t>
        <a:bodyPr/>
        <a:lstStyle/>
        <a:p>
          <a:endParaRPr lang="en-US"/>
        </a:p>
      </dgm:t>
    </dgm:pt>
    <dgm:pt modelId="{505B7F38-FE26-F74B-857B-2BAA013C0039}" type="sibTrans" cxnId="{3DA35997-3982-2744-A942-0B260EDF132E}">
      <dgm:prSet/>
      <dgm:spPr/>
      <dgm:t>
        <a:bodyPr/>
        <a:lstStyle/>
        <a:p>
          <a:endParaRPr lang="en-US"/>
        </a:p>
      </dgm:t>
    </dgm:pt>
    <dgm:pt modelId="{9FD86182-C0A0-1846-B6AB-1FA670C55540}">
      <dgm:prSet phldrT="[Text]"/>
      <dgm:spPr>
        <a:solidFill>
          <a:schemeClr val="bg1"/>
        </a:solidFill>
        <a:ln>
          <a:noFill/>
        </a:ln>
      </dgm:spPr>
      <dgm:t>
        <a:bodyPr/>
        <a:lstStyle/>
        <a:p>
          <a:r>
            <a:rPr lang="en-US" dirty="0"/>
            <a:t> </a:t>
          </a:r>
        </a:p>
      </dgm:t>
    </dgm:pt>
    <dgm:pt modelId="{18FD18FF-4976-9A4F-84D3-3AFEFDA1F001}" type="parTrans" cxnId="{D3F64255-7E9F-B041-BE77-E0FF6E0C5F9D}">
      <dgm:prSet/>
      <dgm:spPr>
        <a:ln>
          <a:solidFill>
            <a:schemeClr val="bg1"/>
          </a:solidFill>
        </a:ln>
      </dgm:spPr>
      <dgm:t>
        <a:bodyPr/>
        <a:lstStyle/>
        <a:p>
          <a:endParaRPr lang="en-US"/>
        </a:p>
      </dgm:t>
    </dgm:pt>
    <dgm:pt modelId="{A396075E-99F5-2346-BE62-63DF0ECF0D84}" type="sibTrans" cxnId="{D3F64255-7E9F-B041-BE77-E0FF6E0C5F9D}">
      <dgm:prSet/>
      <dgm:spPr/>
      <dgm:t>
        <a:bodyPr/>
        <a:lstStyle/>
        <a:p>
          <a:endParaRPr lang="en-US"/>
        </a:p>
      </dgm:t>
    </dgm:pt>
    <dgm:pt modelId="{32734C4D-ADED-AC4B-B0F0-D86EAE166B72}">
      <dgm:prSet phldrT="[Text]"/>
      <dgm:spPr>
        <a:solidFill>
          <a:schemeClr val="bg1"/>
        </a:solidFill>
        <a:ln>
          <a:noFill/>
        </a:ln>
      </dgm:spPr>
      <dgm:t>
        <a:bodyPr/>
        <a:lstStyle/>
        <a:p>
          <a:endParaRPr lang="en-US" dirty="0"/>
        </a:p>
      </dgm:t>
    </dgm:pt>
    <dgm:pt modelId="{D772669D-22AE-DE43-A241-C14C50F18B0B}" type="parTrans" cxnId="{2C9DFE5D-C9A2-0940-9339-81CB6E5D021F}">
      <dgm:prSet/>
      <dgm:spPr>
        <a:ln>
          <a:solidFill>
            <a:schemeClr val="bg1"/>
          </a:solidFill>
        </a:ln>
      </dgm:spPr>
      <dgm:t>
        <a:bodyPr/>
        <a:lstStyle/>
        <a:p>
          <a:endParaRPr lang="en-US"/>
        </a:p>
      </dgm:t>
    </dgm:pt>
    <dgm:pt modelId="{05FB92F9-0DF0-7341-A4BA-71162FF8C0EA}" type="sibTrans" cxnId="{2C9DFE5D-C9A2-0940-9339-81CB6E5D021F}">
      <dgm:prSet/>
      <dgm:spPr/>
      <dgm:t>
        <a:bodyPr/>
        <a:lstStyle/>
        <a:p>
          <a:endParaRPr lang="en-US"/>
        </a:p>
      </dgm:t>
    </dgm:pt>
    <dgm:pt modelId="{514E4533-9B9F-9D45-865E-93F485F9202B}">
      <dgm:prSet phldrT="[Text]"/>
      <dgm:spPr>
        <a:solidFill>
          <a:schemeClr val="bg1"/>
        </a:solidFill>
        <a:ln>
          <a:noFill/>
        </a:ln>
      </dgm:spPr>
      <dgm:t>
        <a:bodyPr/>
        <a:lstStyle/>
        <a:p>
          <a:endParaRPr lang="en-US" dirty="0"/>
        </a:p>
      </dgm:t>
    </dgm:pt>
    <dgm:pt modelId="{C2A8C0F4-9FC6-054F-BCEC-424670461B40}" type="parTrans" cxnId="{FD68F36E-D3BD-2D43-B654-D5671A14D961}">
      <dgm:prSet/>
      <dgm:spPr>
        <a:ln>
          <a:solidFill>
            <a:schemeClr val="bg1"/>
          </a:solidFill>
        </a:ln>
      </dgm:spPr>
      <dgm:t>
        <a:bodyPr/>
        <a:lstStyle/>
        <a:p>
          <a:endParaRPr lang="en-US"/>
        </a:p>
      </dgm:t>
    </dgm:pt>
    <dgm:pt modelId="{87659F55-1D4D-6047-9433-EB6DFEC4276F}" type="sibTrans" cxnId="{FD68F36E-D3BD-2D43-B654-D5671A14D961}">
      <dgm:prSet/>
      <dgm:spPr/>
      <dgm:t>
        <a:bodyPr/>
        <a:lstStyle/>
        <a:p>
          <a:endParaRPr lang="en-US"/>
        </a:p>
      </dgm:t>
    </dgm:pt>
    <dgm:pt modelId="{AAC52311-2285-EE4C-8475-18C66F3A4631}">
      <dgm:prSet phldrT="[Text]"/>
      <dgm:spPr>
        <a:solidFill>
          <a:schemeClr val="bg1"/>
        </a:solidFill>
        <a:ln>
          <a:noFill/>
        </a:ln>
      </dgm:spPr>
      <dgm:t>
        <a:bodyPr/>
        <a:lstStyle/>
        <a:p>
          <a:endParaRPr lang="en-US" dirty="0"/>
        </a:p>
      </dgm:t>
    </dgm:pt>
    <dgm:pt modelId="{A5B0CA4C-CA2B-C34D-B184-06786D40DE94}" type="parTrans" cxnId="{003BE1E7-2854-3B44-8DE4-4A2BA4C1D791}">
      <dgm:prSet/>
      <dgm:spPr>
        <a:ln>
          <a:solidFill>
            <a:schemeClr val="bg1"/>
          </a:solidFill>
        </a:ln>
      </dgm:spPr>
      <dgm:t>
        <a:bodyPr/>
        <a:lstStyle/>
        <a:p>
          <a:endParaRPr lang="en-US"/>
        </a:p>
      </dgm:t>
    </dgm:pt>
    <dgm:pt modelId="{E6AF7F00-3622-724D-8472-B55F630455D2}" type="sibTrans" cxnId="{003BE1E7-2854-3B44-8DE4-4A2BA4C1D791}">
      <dgm:prSet/>
      <dgm:spPr/>
      <dgm:t>
        <a:bodyPr/>
        <a:lstStyle/>
        <a:p>
          <a:endParaRPr lang="en-US"/>
        </a:p>
      </dgm:t>
    </dgm:pt>
    <dgm:pt modelId="{E7AD5806-CA34-764C-8FAE-F5C675FCB072}">
      <dgm:prSet phldrT="[Text]"/>
      <dgm:spPr>
        <a:solidFill>
          <a:schemeClr val="bg1"/>
        </a:solidFill>
        <a:ln>
          <a:noFill/>
        </a:ln>
      </dgm:spPr>
      <dgm:t>
        <a:bodyPr/>
        <a:lstStyle/>
        <a:p>
          <a:endParaRPr lang="en-US" dirty="0"/>
        </a:p>
      </dgm:t>
    </dgm:pt>
    <dgm:pt modelId="{6B1A7CC3-A92A-2846-85FE-F23609EDF5FD}" type="parTrans" cxnId="{1B30EB12-A9AE-434F-92C4-6067B2F980C5}">
      <dgm:prSet/>
      <dgm:spPr>
        <a:ln>
          <a:solidFill>
            <a:schemeClr val="bg1"/>
          </a:solidFill>
        </a:ln>
      </dgm:spPr>
      <dgm:t>
        <a:bodyPr/>
        <a:lstStyle/>
        <a:p>
          <a:endParaRPr lang="en-US"/>
        </a:p>
      </dgm:t>
    </dgm:pt>
    <dgm:pt modelId="{9E83DC1A-7664-484C-A143-EF9F4C0C6564}" type="sibTrans" cxnId="{1B30EB12-A9AE-434F-92C4-6067B2F980C5}">
      <dgm:prSet/>
      <dgm:spPr/>
      <dgm:t>
        <a:bodyPr/>
        <a:lstStyle/>
        <a:p>
          <a:endParaRPr lang="en-US"/>
        </a:p>
      </dgm:t>
    </dgm:pt>
    <dgm:pt modelId="{C55A548A-DC3F-EF48-A6D2-9B662C076DA6}">
      <dgm:prSet phldrT="[Text]"/>
      <dgm:spPr>
        <a:solidFill>
          <a:schemeClr val="bg1"/>
        </a:solidFill>
        <a:ln>
          <a:noFill/>
        </a:ln>
      </dgm:spPr>
      <dgm:t>
        <a:bodyPr/>
        <a:lstStyle/>
        <a:p>
          <a:endParaRPr lang="en-US" dirty="0"/>
        </a:p>
      </dgm:t>
    </dgm:pt>
    <dgm:pt modelId="{02628837-8F84-694D-8D1B-5B16010C6CDE}" type="parTrans" cxnId="{EE6EA642-7378-9B4E-AF7E-A6796A493910}">
      <dgm:prSet/>
      <dgm:spPr>
        <a:ln>
          <a:solidFill>
            <a:schemeClr val="bg1"/>
          </a:solidFill>
        </a:ln>
      </dgm:spPr>
      <dgm:t>
        <a:bodyPr/>
        <a:lstStyle/>
        <a:p>
          <a:endParaRPr lang="en-US"/>
        </a:p>
      </dgm:t>
    </dgm:pt>
    <dgm:pt modelId="{D2FED608-D943-2B40-8868-423D8A4F41BD}" type="sibTrans" cxnId="{EE6EA642-7378-9B4E-AF7E-A6796A493910}">
      <dgm:prSet/>
      <dgm:spPr/>
      <dgm:t>
        <a:bodyPr/>
        <a:lstStyle/>
        <a:p>
          <a:endParaRPr lang="en-US"/>
        </a:p>
      </dgm:t>
    </dgm:pt>
    <dgm:pt modelId="{C3C01FF6-CD69-504D-B3F8-52A5A40E228B}">
      <dgm:prSet phldrT="[Text]"/>
      <dgm:spPr>
        <a:solidFill>
          <a:schemeClr val="bg1"/>
        </a:solidFill>
        <a:ln>
          <a:noFill/>
        </a:ln>
      </dgm:spPr>
      <dgm:t>
        <a:bodyPr/>
        <a:lstStyle/>
        <a:p>
          <a:endParaRPr lang="en-US" dirty="0"/>
        </a:p>
      </dgm:t>
    </dgm:pt>
    <dgm:pt modelId="{13A27503-79F6-164C-B0B7-93D420B2C256}" type="parTrans" cxnId="{9352553B-04C8-C841-90C4-1DFB6CC5E444}">
      <dgm:prSet/>
      <dgm:spPr>
        <a:ln>
          <a:solidFill>
            <a:schemeClr val="bg1"/>
          </a:solidFill>
        </a:ln>
      </dgm:spPr>
      <dgm:t>
        <a:bodyPr/>
        <a:lstStyle/>
        <a:p>
          <a:endParaRPr lang="en-US"/>
        </a:p>
      </dgm:t>
    </dgm:pt>
    <dgm:pt modelId="{9B57C84B-69B1-3840-8BBD-D74755A4667E}" type="sibTrans" cxnId="{9352553B-04C8-C841-90C4-1DFB6CC5E444}">
      <dgm:prSet/>
      <dgm:spPr/>
      <dgm:t>
        <a:bodyPr/>
        <a:lstStyle/>
        <a:p>
          <a:endParaRPr lang="en-US"/>
        </a:p>
      </dgm:t>
    </dgm:pt>
    <dgm:pt modelId="{8D1ADE40-21D2-684B-A2C7-43FAEF156E01}">
      <dgm:prSet phldrT="[Text]"/>
      <dgm:spPr>
        <a:solidFill>
          <a:schemeClr val="bg1"/>
        </a:solidFill>
        <a:ln>
          <a:noFill/>
        </a:ln>
      </dgm:spPr>
      <dgm:t>
        <a:bodyPr/>
        <a:lstStyle/>
        <a:p>
          <a:endParaRPr lang="en-US" dirty="0"/>
        </a:p>
      </dgm:t>
    </dgm:pt>
    <dgm:pt modelId="{06053A78-5D9D-A44F-B415-A1740D101D58}" type="parTrans" cxnId="{9732189D-561D-554F-8AD7-37938E943255}">
      <dgm:prSet/>
      <dgm:spPr>
        <a:ln>
          <a:solidFill>
            <a:schemeClr val="bg1"/>
          </a:solidFill>
        </a:ln>
      </dgm:spPr>
      <dgm:t>
        <a:bodyPr/>
        <a:lstStyle/>
        <a:p>
          <a:endParaRPr lang="en-US"/>
        </a:p>
      </dgm:t>
    </dgm:pt>
    <dgm:pt modelId="{E4026E85-EC49-CE4F-B06F-CDA0F791F508}" type="sibTrans" cxnId="{9732189D-561D-554F-8AD7-37938E943255}">
      <dgm:prSet/>
      <dgm:spPr/>
      <dgm:t>
        <a:bodyPr/>
        <a:lstStyle/>
        <a:p>
          <a:endParaRPr lang="en-US"/>
        </a:p>
      </dgm:t>
    </dgm:pt>
    <dgm:pt modelId="{48726E6B-E916-B549-B1E7-392E4813FE45}">
      <dgm:prSet phldrT="[Text]"/>
      <dgm:spPr>
        <a:solidFill>
          <a:schemeClr val="bg1"/>
        </a:solidFill>
        <a:ln>
          <a:noFill/>
        </a:ln>
      </dgm:spPr>
      <dgm:t>
        <a:bodyPr/>
        <a:lstStyle/>
        <a:p>
          <a:endParaRPr lang="en-US" dirty="0"/>
        </a:p>
      </dgm:t>
    </dgm:pt>
    <dgm:pt modelId="{4E335512-260E-7943-AD9D-2527714E5FE5}" type="parTrans" cxnId="{A49DFDAA-8047-4B42-8A7B-AB62709720E7}">
      <dgm:prSet/>
      <dgm:spPr>
        <a:ln>
          <a:solidFill>
            <a:schemeClr val="bg1"/>
          </a:solidFill>
        </a:ln>
      </dgm:spPr>
      <dgm:t>
        <a:bodyPr/>
        <a:lstStyle/>
        <a:p>
          <a:endParaRPr lang="en-US"/>
        </a:p>
      </dgm:t>
    </dgm:pt>
    <dgm:pt modelId="{5BABAE3E-25BF-0C40-9C40-0D81D4E76549}" type="sibTrans" cxnId="{A49DFDAA-8047-4B42-8A7B-AB62709720E7}">
      <dgm:prSet/>
      <dgm:spPr/>
      <dgm:t>
        <a:bodyPr/>
        <a:lstStyle/>
        <a:p>
          <a:endParaRPr lang="en-US"/>
        </a:p>
      </dgm:t>
    </dgm:pt>
    <dgm:pt modelId="{949E13A4-C3F1-2D49-A5B3-80D893A6A3F1}">
      <dgm:prSet phldrT="[Text]"/>
      <dgm:spPr>
        <a:solidFill>
          <a:schemeClr val="bg1"/>
        </a:solidFill>
        <a:ln>
          <a:noFill/>
        </a:ln>
      </dgm:spPr>
      <dgm:t>
        <a:bodyPr/>
        <a:lstStyle/>
        <a:p>
          <a:endParaRPr lang="en-US" dirty="0"/>
        </a:p>
      </dgm:t>
    </dgm:pt>
    <dgm:pt modelId="{C0DDE275-ADF0-D84B-B8A0-27E9282F39C6}" type="parTrans" cxnId="{65AA767F-3BD9-444C-9CFF-412DD62422C5}">
      <dgm:prSet/>
      <dgm:spPr>
        <a:ln>
          <a:solidFill>
            <a:schemeClr val="bg1"/>
          </a:solidFill>
        </a:ln>
      </dgm:spPr>
      <dgm:t>
        <a:bodyPr/>
        <a:lstStyle/>
        <a:p>
          <a:endParaRPr lang="en-US"/>
        </a:p>
      </dgm:t>
    </dgm:pt>
    <dgm:pt modelId="{06994C30-BE62-D842-AA64-49CC5CFBE417}" type="sibTrans" cxnId="{65AA767F-3BD9-444C-9CFF-412DD62422C5}">
      <dgm:prSet/>
      <dgm:spPr/>
      <dgm:t>
        <a:bodyPr/>
        <a:lstStyle/>
        <a:p>
          <a:endParaRPr lang="en-US"/>
        </a:p>
      </dgm:t>
    </dgm:pt>
    <dgm:pt modelId="{B263D2A6-E1EF-F645-A821-9752734430A2}">
      <dgm:prSet phldrT="[Text]"/>
      <dgm:spPr>
        <a:solidFill>
          <a:schemeClr val="bg1"/>
        </a:solidFill>
        <a:ln>
          <a:noFill/>
        </a:ln>
      </dgm:spPr>
      <dgm:t>
        <a:bodyPr/>
        <a:lstStyle/>
        <a:p>
          <a:endParaRPr lang="en-US" dirty="0"/>
        </a:p>
      </dgm:t>
    </dgm:pt>
    <dgm:pt modelId="{50D2CB30-82E4-F24B-8165-043BED80320C}" type="parTrans" cxnId="{3B2FFB79-1C08-474F-9967-F5D5B2217939}">
      <dgm:prSet/>
      <dgm:spPr>
        <a:ln>
          <a:solidFill>
            <a:schemeClr val="bg1"/>
          </a:solidFill>
        </a:ln>
      </dgm:spPr>
      <dgm:t>
        <a:bodyPr/>
        <a:lstStyle/>
        <a:p>
          <a:endParaRPr lang="en-US"/>
        </a:p>
      </dgm:t>
    </dgm:pt>
    <dgm:pt modelId="{53EF4E05-4049-3445-9223-4848D4790DCA}" type="sibTrans" cxnId="{3B2FFB79-1C08-474F-9967-F5D5B2217939}">
      <dgm:prSet/>
      <dgm:spPr/>
      <dgm:t>
        <a:bodyPr/>
        <a:lstStyle/>
        <a:p>
          <a:endParaRPr lang="en-US"/>
        </a:p>
      </dgm:t>
    </dgm:pt>
    <dgm:pt modelId="{4824C4A8-C3F5-FE49-8E61-AC8A2DE6418E}">
      <dgm:prSet phldrT="[Text]"/>
      <dgm:spPr>
        <a:solidFill>
          <a:schemeClr val="bg1"/>
        </a:solidFill>
        <a:ln>
          <a:noFill/>
        </a:ln>
      </dgm:spPr>
      <dgm:t>
        <a:bodyPr/>
        <a:lstStyle/>
        <a:p>
          <a:endParaRPr lang="en-US" dirty="0"/>
        </a:p>
      </dgm:t>
    </dgm:pt>
    <dgm:pt modelId="{C7E73B79-E913-5D4F-AF0B-5E0831EBC147}" type="parTrans" cxnId="{EC8D7A0E-9DE2-0247-AA1E-7D3BC7086783}">
      <dgm:prSet/>
      <dgm:spPr>
        <a:ln>
          <a:solidFill>
            <a:schemeClr val="bg1"/>
          </a:solidFill>
        </a:ln>
      </dgm:spPr>
      <dgm:t>
        <a:bodyPr/>
        <a:lstStyle/>
        <a:p>
          <a:endParaRPr lang="en-US"/>
        </a:p>
      </dgm:t>
    </dgm:pt>
    <dgm:pt modelId="{6154D7D7-DA9C-C345-B85F-31E5A907A959}" type="sibTrans" cxnId="{EC8D7A0E-9DE2-0247-AA1E-7D3BC7086783}">
      <dgm:prSet/>
      <dgm:spPr/>
      <dgm:t>
        <a:bodyPr/>
        <a:lstStyle/>
        <a:p>
          <a:endParaRPr lang="en-US"/>
        </a:p>
      </dgm:t>
    </dgm:pt>
    <dgm:pt modelId="{E6611DFE-1C20-294F-9894-9BB4E35F53CF}">
      <dgm:prSet phldrT="[Text]"/>
      <dgm:spPr>
        <a:solidFill>
          <a:schemeClr val="bg1"/>
        </a:solidFill>
        <a:ln>
          <a:noFill/>
        </a:ln>
      </dgm:spPr>
      <dgm:t>
        <a:bodyPr/>
        <a:lstStyle/>
        <a:p>
          <a:endParaRPr lang="en-US" dirty="0"/>
        </a:p>
      </dgm:t>
    </dgm:pt>
    <dgm:pt modelId="{82D532A9-F4B4-684A-AF36-A36F4FFE556C}" type="parTrans" cxnId="{CF32A196-EDF5-664A-9CB3-666B42A8987E}">
      <dgm:prSet/>
      <dgm:spPr>
        <a:ln>
          <a:solidFill>
            <a:schemeClr val="bg1"/>
          </a:solidFill>
        </a:ln>
      </dgm:spPr>
      <dgm:t>
        <a:bodyPr/>
        <a:lstStyle/>
        <a:p>
          <a:endParaRPr lang="en-US"/>
        </a:p>
      </dgm:t>
    </dgm:pt>
    <dgm:pt modelId="{D24D8E59-6024-DE4A-8D0D-FD087C7511EA}" type="sibTrans" cxnId="{CF32A196-EDF5-664A-9CB3-666B42A8987E}">
      <dgm:prSet/>
      <dgm:spPr/>
      <dgm:t>
        <a:bodyPr/>
        <a:lstStyle/>
        <a:p>
          <a:endParaRPr lang="en-US"/>
        </a:p>
      </dgm:t>
    </dgm:pt>
    <dgm:pt modelId="{0BCC185B-5850-434B-AC2A-1F7C86BCF9DE}">
      <dgm:prSet phldrT="[Text]"/>
      <dgm:spPr>
        <a:solidFill>
          <a:schemeClr val="bg1"/>
        </a:solidFill>
        <a:ln>
          <a:noFill/>
        </a:ln>
      </dgm:spPr>
      <dgm:t>
        <a:bodyPr/>
        <a:lstStyle/>
        <a:p>
          <a:endParaRPr lang="en-US" dirty="0"/>
        </a:p>
      </dgm:t>
    </dgm:pt>
    <dgm:pt modelId="{4F09913F-FE8E-A646-AA10-E01A5BB5135B}" type="parTrans" cxnId="{A5757EA5-351E-FB43-88BF-9A92DB11A77F}">
      <dgm:prSet/>
      <dgm:spPr>
        <a:ln>
          <a:solidFill>
            <a:schemeClr val="bg1"/>
          </a:solidFill>
        </a:ln>
      </dgm:spPr>
      <dgm:t>
        <a:bodyPr/>
        <a:lstStyle/>
        <a:p>
          <a:endParaRPr lang="en-US"/>
        </a:p>
      </dgm:t>
    </dgm:pt>
    <dgm:pt modelId="{2E0B888A-E638-2344-BD43-F9E8C009E38F}" type="sibTrans" cxnId="{A5757EA5-351E-FB43-88BF-9A92DB11A77F}">
      <dgm:prSet/>
      <dgm:spPr/>
      <dgm:t>
        <a:bodyPr/>
        <a:lstStyle/>
        <a:p>
          <a:endParaRPr lang="en-US"/>
        </a:p>
      </dgm:t>
    </dgm:pt>
    <dgm:pt modelId="{8BD0C3F3-D2DE-C840-998A-E78E2B5BE23F}">
      <dgm:prSet phldrT="[Text]"/>
      <dgm:spPr>
        <a:solidFill>
          <a:schemeClr val="bg1"/>
        </a:solidFill>
        <a:ln>
          <a:noFill/>
        </a:ln>
      </dgm:spPr>
      <dgm:t>
        <a:bodyPr/>
        <a:lstStyle/>
        <a:p>
          <a:endParaRPr lang="en-US" dirty="0"/>
        </a:p>
      </dgm:t>
    </dgm:pt>
    <dgm:pt modelId="{A03DE3B3-9470-B948-883F-1D83C4C6D5ED}" type="parTrans" cxnId="{82407EC5-926F-4B49-B10C-9B8605A6AAA6}">
      <dgm:prSet/>
      <dgm:spPr>
        <a:ln>
          <a:solidFill>
            <a:schemeClr val="bg1"/>
          </a:solidFill>
        </a:ln>
      </dgm:spPr>
      <dgm:t>
        <a:bodyPr/>
        <a:lstStyle/>
        <a:p>
          <a:endParaRPr lang="en-US"/>
        </a:p>
      </dgm:t>
    </dgm:pt>
    <dgm:pt modelId="{A2B37993-B6AC-2E48-BFF6-606B3662C20B}" type="sibTrans" cxnId="{82407EC5-926F-4B49-B10C-9B8605A6AAA6}">
      <dgm:prSet/>
      <dgm:spPr/>
      <dgm:t>
        <a:bodyPr/>
        <a:lstStyle/>
        <a:p>
          <a:endParaRPr lang="en-US"/>
        </a:p>
      </dgm:t>
    </dgm:pt>
    <dgm:pt modelId="{8F8B0BCB-1742-0943-8C50-69C898B236C0}" type="pres">
      <dgm:prSet presAssocID="{CF4C5FF7-1120-5D4A-A33F-7C901F4A5B42}" presName="hierChild1" presStyleCnt="0">
        <dgm:presLayoutVars>
          <dgm:orgChart val="1"/>
          <dgm:chPref val="1"/>
          <dgm:dir/>
          <dgm:animOne val="branch"/>
          <dgm:animLvl val="lvl"/>
          <dgm:resizeHandles/>
        </dgm:presLayoutVars>
      </dgm:prSet>
      <dgm:spPr/>
    </dgm:pt>
    <dgm:pt modelId="{079E5509-40E2-514F-A700-A93335D5883D}" type="pres">
      <dgm:prSet presAssocID="{FB36578F-B524-6341-9E6D-2A04F0B67250}" presName="hierRoot1" presStyleCnt="0">
        <dgm:presLayoutVars>
          <dgm:hierBranch val="init"/>
        </dgm:presLayoutVars>
      </dgm:prSet>
      <dgm:spPr/>
    </dgm:pt>
    <dgm:pt modelId="{292A1819-FF87-3A4C-9D00-1EFD31A987E6}" type="pres">
      <dgm:prSet presAssocID="{FB36578F-B524-6341-9E6D-2A04F0B67250}" presName="rootComposite1" presStyleCnt="0"/>
      <dgm:spPr/>
    </dgm:pt>
    <dgm:pt modelId="{6AD759D6-F981-5F46-AE6A-AB6D5478D9C5}" type="pres">
      <dgm:prSet presAssocID="{FB36578F-B524-6341-9E6D-2A04F0B67250}" presName="rootText1" presStyleLbl="node0" presStyleIdx="0" presStyleCnt="1">
        <dgm:presLayoutVars>
          <dgm:chPref val="3"/>
        </dgm:presLayoutVars>
      </dgm:prSet>
      <dgm:spPr/>
    </dgm:pt>
    <dgm:pt modelId="{143F4039-E2BD-5841-B902-AE5328C44269}" type="pres">
      <dgm:prSet presAssocID="{FB36578F-B524-6341-9E6D-2A04F0B67250}" presName="rootConnector1" presStyleLbl="node1" presStyleIdx="0" presStyleCnt="0"/>
      <dgm:spPr/>
    </dgm:pt>
    <dgm:pt modelId="{BA4AC7BD-581B-C947-81B5-22BBFF608870}" type="pres">
      <dgm:prSet presAssocID="{FB36578F-B524-6341-9E6D-2A04F0B67250}" presName="hierChild2" presStyleCnt="0"/>
      <dgm:spPr/>
    </dgm:pt>
    <dgm:pt modelId="{82B672D3-D5F2-034F-959E-A62F299F47DB}" type="pres">
      <dgm:prSet presAssocID="{70E6833B-94AC-7A46-9C58-AC2E4A3F4679}" presName="Name37" presStyleLbl="parChTrans1D2" presStyleIdx="0" presStyleCnt="3"/>
      <dgm:spPr/>
    </dgm:pt>
    <dgm:pt modelId="{13943C94-10F9-7F40-8A6A-1A40AA35BEA1}" type="pres">
      <dgm:prSet presAssocID="{5CEB84BA-51F9-844E-A07D-030EE7D88DDA}" presName="hierRoot2" presStyleCnt="0">
        <dgm:presLayoutVars>
          <dgm:hierBranch val="init"/>
        </dgm:presLayoutVars>
      </dgm:prSet>
      <dgm:spPr/>
    </dgm:pt>
    <dgm:pt modelId="{F523BC20-C309-5546-BD2B-7ACAB7D73E0F}" type="pres">
      <dgm:prSet presAssocID="{5CEB84BA-51F9-844E-A07D-030EE7D88DDA}" presName="rootComposite" presStyleCnt="0"/>
      <dgm:spPr/>
    </dgm:pt>
    <dgm:pt modelId="{D15C4BE5-2657-D248-89FE-3BD3A9A50A6B}" type="pres">
      <dgm:prSet presAssocID="{5CEB84BA-51F9-844E-A07D-030EE7D88DDA}" presName="rootText" presStyleLbl="node2" presStyleIdx="0" presStyleCnt="3">
        <dgm:presLayoutVars>
          <dgm:chPref val="3"/>
        </dgm:presLayoutVars>
      </dgm:prSet>
      <dgm:spPr/>
    </dgm:pt>
    <dgm:pt modelId="{44A44D8B-1E8D-B742-9753-1E39B52B8FC3}" type="pres">
      <dgm:prSet presAssocID="{5CEB84BA-51F9-844E-A07D-030EE7D88DDA}" presName="rootConnector" presStyleLbl="node2" presStyleIdx="0" presStyleCnt="3"/>
      <dgm:spPr/>
    </dgm:pt>
    <dgm:pt modelId="{80A8C21B-375C-1148-9909-A3F4B15F11A1}" type="pres">
      <dgm:prSet presAssocID="{5CEB84BA-51F9-844E-A07D-030EE7D88DDA}" presName="hierChild4" presStyleCnt="0"/>
      <dgm:spPr/>
    </dgm:pt>
    <dgm:pt modelId="{F98D7932-1ADF-4E43-A3AE-2B59C5661253}" type="pres">
      <dgm:prSet presAssocID="{06053A78-5D9D-A44F-B415-A1740D101D58}" presName="Name37" presStyleLbl="parChTrans1D3" presStyleIdx="0" presStyleCnt="6"/>
      <dgm:spPr/>
    </dgm:pt>
    <dgm:pt modelId="{04F6F32C-58D9-5648-A4B4-4B0DA5FDBA47}" type="pres">
      <dgm:prSet presAssocID="{8D1ADE40-21D2-684B-A2C7-43FAEF156E01}" presName="hierRoot2" presStyleCnt="0">
        <dgm:presLayoutVars>
          <dgm:hierBranch val="init"/>
        </dgm:presLayoutVars>
      </dgm:prSet>
      <dgm:spPr/>
    </dgm:pt>
    <dgm:pt modelId="{A4973FF5-38FE-2342-A773-CA705A622230}" type="pres">
      <dgm:prSet presAssocID="{8D1ADE40-21D2-684B-A2C7-43FAEF156E01}" presName="rootComposite" presStyleCnt="0"/>
      <dgm:spPr/>
    </dgm:pt>
    <dgm:pt modelId="{E8AC1949-0786-9F4B-9B39-01AB6EA089CF}" type="pres">
      <dgm:prSet presAssocID="{8D1ADE40-21D2-684B-A2C7-43FAEF156E01}" presName="rootText" presStyleLbl="node3" presStyleIdx="0" presStyleCnt="6">
        <dgm:presLayoutVars>
          <dgm:chPref val="3"/>
        </dgm:presLayoutVars>
      </dgm:prSet>
      <dgm:spPr/>
    </dgm:pt>
    <dgm:pt modelId="{CE8C6396-E933-2D4C-A153-CF315A2D885B}" type="pres">
      <dgm:prSet presAssocID="{8D1ADE40-21D2-684B-A2C7-43FAEF156E01}" presName="rootConnector" presStyleLbl="node3" presStyleIdx="0" presStyleCnt="6"/>
      <dgm:spPr/>
    </dgm:pt>
    <dgm:pt modelId="{93AB2FB9-4E9B-4E4C-86A8-BA82AE7349B3}" type="pres">
      <dgm:prSet presAssocID="{8D1ADE40-21D2-684B-A2C7-43FAEF156E01}" presName="hierChild4" presStyleCnt="0"/>
      <dgm:spPr/>
    </dgm:pt>
    <dgm:pt modelId="{CDD232CD-E05D-5B4C-B392-5FDED7A21A48}" type="pres">
      <dgm:prSet presAssocID="{C0DDE275-ADF0-D84B-B8A0-27E9282F39C6}" presName="Name37" presStyleLbl="parChTrans1D4" presStyleIdx="0" presStyleCnt="8"/>
      <dgm:spPr/>
    </dgm:pt>
    <dgm:pt modelId="{9B54F8D5-B827-1B45-9336-4084739A1B3A}" type="pres">
      <dgm:prSet presAssocID="{949E13A4-C3F1-2D49-A5B3-80D893A6A3F1}" presName="hierRoot2" presStyleCnt="0">
        <dgm:presLayoutVars>
          <dgm:hierBranch val="init"/>
        </dgm:presLayoutVars>
      </dgm:prSet>
      <dgm:spPr/>
    </dgm:pt>
    <dgm:pt modelId="{33E9DFA1-8EE3-EE43-A161-64D4C589A399}" type="pres">
      <dgm:prSet presAssocID="{949E13A4-C3F1-2D49-A5B3-80D893A6A3F1}" presName="rootComposite" presStyleCnt="0"/>
      <dgm:spPr/>
    </dgm:pt>
    <dgm:pt modelId="{788C072C-5B82-8F45-9CA6-2AEA2F5DC437}" type="pres">
      <dgm:prSet presAssocID="{949E13A4-C3F1-2D49-A5B3-80D893A6A3F1}" presName="rootText" presStyleLbl="node4" presStyleIdx="0" presStyleCnt="8">
        <dgm:presLayoutVars>
          <dgm:chPref val="3"/>
        </dgm:presLayoutVars>
      </dgm:prSet>
      <dgm:spPr/>
    </dgm:pt>
    <dgm:pt modelId="{D1DED5FE-2B16-1447-811A-31CED90472C8}" type="pres">
      <dgm:prSet presAssocID="{949E13A4-C3F1-2D49-A5B3-80D893A6A3F1}" presName="rootConnector" presStyleLbl="node4" presStyleIdx="0" presStyleCnt="8"/>
      <dgm:spPr/>
    </dgm:pt>
    <dgm:pt modelId="{F356A7C9-6E0A-EE41-B0D3-84B92BE02202}" type="pres">
      <dgm:prSet presAssocID="{949E13A4-C3F1-2D49-A5B3-80D893A6A3F1}" presName="hierChild4" presStyleCnt="0"/>
      <dgm:spPr/>
    </dgm:pt>
    <dgm:pt modelId="{96CB8241-8F7B-E646-88D3-5A36F1CE88AA}" type="pres">
      <dgm:prSet presAssocID="{949E13A4-C3F1-2D49-A5B3-80D893A6A3F1}" presName="hierChild5" presStyleCnt="0"/>
      <dgm:spPr/>
    </dgm:pt>
    <dgm:pt modelId="{5B2870BF-CDF1-E842-97C0-16A9906A778E}" type="pres">
      <dgm:prSet presAssocID="{C2A8C0F4-9FC6-054F-BCEC-424670461B40}" presName="Name37" presStyleLbl="parChTrans1D4" presStyleIdx="1" presStyleCnt="8"/>
      <dgm:spPr/>
    </dgm:pt>
    <dgm:pt modelId="{B2DD9EAD-E948-7747-AD4D-6D39F1A1AC39}" type="pres">
      <dgm:prSet presAssocID="{514E4533-9B9F-9D45-865E-93F485F9202B}" presName="hierRoot2" presStyleCnt="0">
        <dgm:presLayoutVars>
          <dgm:hierBranch val="init"/>
        </dgm:presLayoutVars>
      </dgm:prSet>
      <dgm:spPr/>
    </dgm:pt>
    <dgm:pt modelId="{D5C3BDDD-5220-8046-8586-5E4B8E323836}" type="pres">
      <dgm:prSet presAssocID="{514E4533-9B9F-9D45-865E-93F485F9202B}" presName="rootComposite" presStyleCnt="0"/>
      <dgm:spPr/>
    </dgm:pt>
    <dgm:pt modelId="{940AC20C-97BC-E441-BB14-B2CECF8E4E87}" type="pres">
      <dgm:prSet presAssocID="{514E4533-9B9F-9D45-865E-93F485F9202B}" presName="rootText" presStyleLbl="node4" presStyleIdx="1" presStyleCnt="8">
        <dgm:presLayoutVars>
          <dgm:chPref val="3"/>
        </dgm:presLayoutVars>
      </dgm:prSet>
      <dgm:spPr/>
    </dgm:pt>
    <dgm:pt modelId="{F8198125-C9DD-0543-BB67-38CD41811FE5}" type="pres">
      <dgm:prSet presAssocID="{514E4533-9B9F-9D45-865E-93F485F9202B}" presName="rootConnector" presStyleLbl="node4" presStyleIdx="1" presStyleCnt="8"/>
      <dgm:spPr/>
    </dgm:pt>
    <dgm:pt modelId="{8DA69CB0-9BE2-F842-B0DE-B542D4ED4882}" type="pres">
      <dgm:prSet presAssocID="{514E4533-9B9F-9D45-865E-93F485F9202B}" presName="hierChild4" presStyleCnt="0"/>
      <dgm:spPr/>
    </dgm:pt>
    <dgm:pt modelId="{64A681F4-8122-9E43-9EDB-CBF23772B353}" type="pres">
      <dgm:prSet presAssocID="{514E4533-9B9F-9D45-865E-93F485F9202B}" presName="hierChild5" presStyleCnt="0"/>
      <dgm:spPr/>
    </dgm:pt>
    <dgm:pt modelId="{CE2AECA5-0548-A149-9F86-AE4E2B15AED5}" type="pres">
      <dgm:prSet presAssocID="{8D1ADE40-21D2-684B-A2C7-43FAEF156E01}" presName="hierChild5" presStyleCnt="0"/>
      <dgm:spPr/>
    </dgm:pt>
    <dgm:pt modelId="{9FF5567E-475F-1E42-BF21-844477094CDB}" type="pres">
      <dgm:prSet presAssocID="{4E335512-260E-7943-AD9D-2527714E5FE5}" presName="Name37" presStyleLbl="parChTrans1D3" presStyleIdx="1" presStyleCnt="6"/>
      <dgm:spPr/>
    </dgm:pt>
    <dgm:pt modelId="{70580574-BFA9-AD45-83AE-D6BEA248C575}" type="pres">
      <dgm:prSet presAssocID="{48726E6B-E916-B549-B1E7-392E4813FE45}" presName="hierRoot2" presStyleCnt="0">
        <dgm:presLayoutVars>
          <dgm:hierBranch val="init"/>
        </dgm:presLayoutVars>
      </dgm:prSet>
      <dgm:spPr/>
    </dgm:pt>
    <dgm:pt modelId="{99919200-C26A-724E-805C-95F8CD80931C}" type="pres">
      <dgm:prSet presAssocID="{48726E6B-E916-B549-B1E7-392E4813FE45}" presName="rootComposite" presStyleCnt="0"/>
      <dgm:spPr/>
    </dgm:pt>
    <dgm:pt modelId="{5A4E83A8-A154-3646-A897-40D9FD8B9699}" type="pres">
      <dgm:prSet presAssocID="{48726E6B-E916-B549-B1E7-392E4813FE45}" presName="rootText" presStyleLbl="node3" presStyleIdx="1" presStyleCnt="6">
        <dgm:presLayoutVars>
          <dgm:chPref val="3"/>
        </dgm:presLayoutVars>
      </dgm:prSet>
      <dgm:spPr/>
    </dgm:pt>
    <dgm:pt modelId="{4636E965-5BF9-C149-A733-F1DF2F562D16}" type="pres">
      <dgm:prSet presAssocID="{48726E6B-E916-B549-B1E7-392E4813FE45}" presName="rootConnector" presStyleLbl="node3" presStyleIdx="1" presStyleCnt="6"/>
      <dgm:spPr/>
    </dgm:pt>
    <dgm:pt modelId="{B168CA09-0AF1-DA4A-AB45-004F8BACB235}" type="pres">
      <dgm:prSet presAssocID="{48726E6B-E916-B549-B1E7-392E4813FE45}" presName="hierChild4" presStyleCnt="0"/>
      <dgm:spPr/>
    </dgm:pt>
    <dgm:pt modelId="{60CE33C8-85AF-794A-BE8C-A153D2B2950E}" type="pres">
      <dgm:prSet presAssocID="{50D2CB30-82E4-F24B-8165-043BED80320C}" presName="Name37" presStyleLbl="parChTrans1D4" presStyleIdx="2" presStyleCnt="8"/>
      <dgm:spPr/>
    </dgm:pt>
    <dgm:pt modelId="{6C7FFF65-A42F-DD45-A732-88F856407F90}" type="pres">
      <dgm:prSet presAssocID="{B263D2A6-E1EF-F645-A821-9752734430A2}" presName="hierRoot2" presStyleCnt="0">
        <dgm:presLayoutVars>
          <dgm:hierBranch val="init"/>
        </dgm:presLayoutVars>
      </dgm:prSet>
      <dgm:spPr/>
    </dgm:pt>
    <dgm:pt modelId="{66ECA08B-A207-6D49-A86D-F6BC83FA2A9F}" type="pres">
      <dgm:prSet presAssocID="{B263D2A6-E1EF-F645-A821-9752734430A2}" presName="rootComposite" presStyleCnt="0"/>
      <dgm:spPr/>
    </dgm:pt>
    <dgm:pt modelId="{2AA8DDC7-AC93-2948-B257-6FAF7D246FFE}" type="pres">
      <dgm:prSet presAssocID="{B263D2A6-E1EF-F645-A821-9752734430A2}" presName="rootText" presStyleLbl="node4" presStyleIdx="2" presStyleCnt="8">
        <dgm:presLayoutVars>
          <dgm:chPref val="3"/>
        </dgm:presLayoutVars>
      </dgm:prSet>
      <dgm:spPr/>
    </dgm:pt>
    <dgm:pt modelId="{AA1CA45F-AB50-FC45-937B-53760FB2333B}" type="pres">
      <dgm:prSet presAssocID="{B263D2A6-E1EF-F645-A821-9752734430A2}" presName="rootConnector" presStyleLbl="node4" presStyleIdx="2" presStyleCnt="8"/>
      <dgm:spPr/>
    </dgm:pt>
    <dgm:pt modelId="{3297C27B-89AE-744F-A050-4397648AFDF1}" type="pres">
      <dgm:prSet presAssocID="{B263D2A6-E1EF-F645-A821-9752734430A2}" presName="hierChild4" presStyleCnt="0"/>
      <dgm:spPr/>
    </dgm:pt>
    <dgm:pt modelId="{BFEC24FF-FCF0-E14D-9311-E2ADF172F700}" type="pres">
      <dgm:prSet presAssocID="{B263D2A6-E1EF-F645-A821-9752734430A2}" presName="hierChild5" presStyleCnt="0"/>
      <dgm:spPr/>
    </dgm:pt>
    <dgm:pt modelId="{580D5249-B38A-CE4E-B8F3-FA0BC70A6076}" type="pres">
      <dgm:prSet presAssocID="{D772669D-22AE-DE43-A241-C14C50F18B0B}" presName="Name37" presStyleLbl="parChTrans1D4" presStyleIdx="3" presStyleCnt="8"/>
      <dgm:spPr/>
    </dgm:pt>
    <dgm:pt modelId="{43BB7F13-5E24-A046-89E2-1FC2A34C57A5}" type="pres">
      <dgm:prSet presAssocID="{32734C4D-ADED-AC4B-B0F0-D86EAE166B72}" presName="hierRoot2" presStyleCnt="0">
        <dgm:presLayoutVars>
          <dgm:hierBranch val="init"/>
        </dgm:presLayoutVars>
      </dgm:prSet>
      <dgm:spPr/>
    </dgm:pt>
    <dgm:pt modelId="{294358C4-2806-974C-8CB0-9CC0625B1F57}" type="pres">
      <dgm:prSet presAssocID="{32734C4D-ADED-AC4B-B0F0-D86EAE166B72}" presName="rootComposite" presStyleCnt="0"/>
      <dgm:spPr/>
    </dgm:pt>
    <dgm:pt modelId="{F8E298D9-DA51-3943-A4DC-A6C9FE0FF307}" type="pres">
      <dgm:prSet presAssocID="{32734C4D-ADED-AC4B-B0F0-D86EAE166B72}" presName="rootText" presStyleLbl="node4" presStyleIdx="3" presStyleCnt="8">
        <dgm:presLayoutVars>
          <dgm:chPref val="3"/>
        </dgm:presLayoutVars>
      </dgm:prSet>
      <dgm:spPr/>
    </dgm:pt>
    <dgm:pt modelId="{E76151CF-E3A1-E94D-B300-6BA3BD6D155C}" type="pres">
      <dgm:prSet presAssocID="{32734C4D-ADED-AC4B-B0F0-D86EAE166B72}" presName="rootConnector" presStyleLbl="node4" presStyleIdx="3" presStyleCnt="8"/>
      <dgm:spPr/>
    </dgm:pt>
    <dgm:pt modelId="{4D07B950-5841-2246-9662-2EF842F29539}" type="pres">
      <dgm:prSet presAssocID="{32734C4D-ADED-AC4B-B0F0-D86EAE166B72}" presName="hierChild4" presStyleCnt="0"/>
      <dgm:spPr/>
    </dgm:pt>
    <dgm:pt modelId="{859A9E52-49CB-F545-96E3-774022BEB399}" type="pres">
      <dgm:prSet presAssocID="{32734C4D-ADED-AC4B-B0F0-D86EAE166B72}" presName="hierChild5" presStyleCnt="0"/>
      <dgm:spPr/>
    </dgm:pt>
    <dgm:pt modelId="{9B77A817-81CD-7C41-BC1A-6AEED6953F00}" type="pres">
      <dgm:prSet presAssocID="{48726E6B-E916-B549-B1E7-392E4813FE45}" presName="hierChild5" presStyleCnt="0"/>
      <dgm:spPr/>
    </dgm:pt>
    <dgm:pt modelId="{8606FA6A-DC7B-9145-B411-52CDFC2FBB94}" type="pres">
      <dgm:prSet presAssocID="{5CEB84BA-51F9-844E-A07D-030EE7D88DDA}" presName="hierChild5" presStyleCnt="0"/>
      <dgm:spPr/>
    </dgm:pt>
    <dgm:pt modelId="{59A20463-5D8C-6C42-92EE-42CC601E74E9}" type="pres">
      <dgm:prSet presAssocID="{A5B0CA4C-CA2B-C34D-B184-06786D40DE94}" presName="Name37" presStyleLbl="parChTrans1D2" presStyleIdx="1" presStyleCnt="3"/>
      <dgm:spPr/>
    </dgm:pt>
    <dgm:pt modelId="{9334E26A-7EC1-E141-ABB2-E7C379620F10}" type="pres">
      <dgm:prSet presAssocID="{AAC52311-2285-EE4C-8475-18C66F3A4631}" presName="hierRoot2" presStyleCnt="0">
        <dgm:presLayoutVars>
          <dgm:hierBranch val="init"/>
        </dgm:presLayoutVars>
      </dgm:prSet>
      <dgm:spPr/>
    </dgm:pt>
    <dgm:pt modelId="{8304B830-C186-3145-893C-B31586FC9847}" type="pres">
      <dgm:prSet presAssocID="{AAC52311-2285-EE4C-8475-18C66F3A4631}" presName="rootComposite" presStyleCnt="0"/>
      <dgm:spPr/>
    </dgm:pt>
    <dgm:pt modelId="{58582E9A-7AAA-7045-93B0-234826912410}" type="pres">
      <dgm:prSet presAssocID="{AAC52311-2285-EE4C-8475-18C66F3A4631}" presName="rootText" presStyleLbl="node2" presStyleIdx="1" presStyleCnt="3">
        <dgm:presLayoutVars>
          <dgm:chPref val="3"/>
        </dgm:presLayoutVars>
      </dgm:prSet>
      <dgm:spPr/>
    </dgm:pt>
    <dgm:pt modelId="{F5492A73-24B5-5F48-B0E9-21B7FA096CD5}" type="pres">
      <dgm:prSet presAssocID="{AAC52311-2285-EE4C-8475-18C66F3A4631}" presName="rootConnector" presStyleLbl="node2" presStyleIdx="1" presStyleCnt="3"/>
      <dgm:spPr/>
    </dgm:pt>
    <dgm:pt modelId="{06D44AFE-0195-0847-84D7-D14FB67C0ADC}" type="pres">
      <dgm:prSet presAssocID="{AAC52311-2285-EE4C-8475-18C66F3A4631}" presName="hierChild4" presStyleCnt="0"/>
      <dgm:spPr/>
    </dgm:pt>
    <dgm:pt modelId="{7DC5F82E-096A-4B42-892C-2A4616231505}" type="pres">
      <dgm:prSet presAssocID="{C7E73B79-E913-5D4F-AF0B-5E0831EBC147}" presName="Name37" presStyleLbl="parChTrans1D3" presStyleIdx="2" presStyleCnt="6"/>
      <dgm:spPr/>
    </dgm:pt>
    <dgm:pt modelId="{E6E114C3-B271-4D40-96A1-6B8F029733A5}" type="pres">
      <dgm:prSet presAssocID="{4824C4A8-C3F5-FE49-8E61-AC8A2DE6418E}" presName="hierRoot2" presStyleCnt="0">
        <dgm:presLayoutVars>
          <dgm:hierBranch val="init"/>
        </dgm:presLayoutVars>
      </dgm:prSet>
      <dgm:spPr/>
    </dgm:pt>
    <dgm:pt modelId="{DB719A13-F947-B74F-9B98-CB33492FF5A7}" type="pres">
      <dgm:prSet presAssocID="{4824C4A8-C3F5-FE49-8E61-AC8A2DE6418E}" presName="rootComposite" presStyleCnt="0"/>
      <dgm:spPr/>
    </dgm:pt>
    <dgm:pt modelId="{DF6562A0-B232-A647-AF99-22584CA45A65}" type="pres">
      <dgm:prSet presAssocID="{4824C4A8-C3F5-FE49-8E61-AC8A2DE6418E}" presName="rootText" presStyleLbl="node3" presStyleIdx="2" presStyleCnt="6">
        <dgm:presLayoutVars>
          <dgm:chPref val="3"/>
        </dgm:presLayoutVars>
      </dgm:prSet>
      <dgm:spPr/>
    </dgm:pt>
    <dgm:pt modelId="{8C556633-B0CF-0C48-8614-ACDDF3CF9AB7}" type="pres">
      <dgm:prSet presAssocID="{4824C4A8-C3F5-FE49-8E61-AC8A2DE6418E}" presName="rootConnector" presStyleLbl="node3" presStyleIdx="2" presStyleCnt="6"/>
      <dgm:spPr/>
    </dgm:pt>
    <dgm:pt modelId="{6538D384-3654-4D40-AA36-889C4034A593}" type="pres">
      <dgm:prSet presAssocID="{4824C4A8-C3F5-FE49-8E61-AC8A2DE6418E}" presName="hierChild4" presStyleCnt="0"/>
      <dgm:spPr/>
    </dgm:pt>
    <dgm:pt modelId="{66BE2B38-59C8-0943-BDE3-E98541B6A067}" type="pres">
      <dgm:prSet presAssocID="{82D532A9-F4B4-684A-AF36-A36F4FFE556C}" presName="Name37" presStyleLbl="parChTrans1D4" presStyleIdx="4" presStyleCnt="8"/>
      <dgm:spPr/>
    </dgm:pt>
    <dgm:pt modelId="{EDB6DC5B-DE02-3140-8D77-3918947517CA}" type="pres">
      <dgm:prSet presAssocID="{E6611DFE-1C20-294F-9894-9BB4E35F53CF}" presName="hierRoot2" presStyleCnt="0">
        <dgm:presLayoutVars>
          <dgm:hierBranch val="init"/>
        </dgm:presLayoutVars>
      </dgm:prSet>
      <dgm:spPr/>
    </dgm:pt>
    <dgm:pt modelId="{0D4BF394-8184-AC49-A1FC-499C0BBE0D43}" type="pres">
      <dgm:prSet presAssocID="{E6611DFE-1C20-294F-9894-9BB4E35F53CF}" presName="rootComposite" presStyleCnt="0"/>
      <dgm:spPr/>
    </dgm:pt>
    <dgm:pt modelId="{6794086C-A05A-3243-B5B5-ED27AA822B99}" type="pres">
      <dgm:prSet presAssocID="{E6611DFE-1C20-294F-9894-9BB4E35F53CF}" presName="rootText" presStyleLbl="node4" presStyleIdx="4" presStyleCnt="8">
        <dgm:presLayoutVars>
          <dgm:chPref val="3"/>
        </dgm:presLayoutVars>
      </dgm:prSet>
      <dgm:spPr/>
    </dgm:pt>
    <dgm:pt modelId="{1BABB326-7A94-9442-93EA-290EC88DE1A4}" type="pres">
      <dgm:prSet presAssocID="{E6611DFE-1C20-294F-9894-9BB4E35F53CF}" presName="rootConnector" presStyleLbl="node4" presStyleIdx="4" presStyleCnt="8"/>
      <dgm:spPr/>
    </dgm:pt>
    <dgm:pt modelId="{A35508D9-1456-3445-BB32-FC527D2B0305}" type="pres">
      <dgm:prSet presAssocID="{E6611DFE-1C20-294F-9894-9BB4E35F53CF}" presName="hierChild4" presStyleCnt="0"/>
      <dgm:spPr/>
    </dgm:pt>
    <dgm:pt modelId="{F09750AB-A50D-B54E-9D75-E4979CD78E1D}" type="pres">
      <dgm:prSet presAssocID="{6B1A7CC3-A92A-2846-85FE-F23609EDF5FD}" presName="Name37" presStyleLbl="parChTrans1D4" presStyleIdx="5" presStyleCnt="8"/>
      <dgm:spPr/>
    </dgm:pt>
    <dgm:pt modelId="{32AB74C2-7237-374C-BCB9-A99FB9F2803B}" type="pres">
      <dgm:prSet presAssocID="{E7AD5806-CA34-764C-8FAE-F5C675FCB072}" presName="hierRoot2" presStyleCnt="0">
        <dgm:presLayoutVars>
          <dgm:hierBranch val="init"/>
        </dgm:presLayoutVars>
      </dgm:prSet>
      <dgm:spPr/>
    </dgm:pt>
    <dgm:pt modelId="{76C64070-0115-5E4B-80F4-4091742844F0}" type="pres">
      <dgm:prSet presAssocID="{E7AD5806-CA34-764C-8FAE-F5C675FCB072}" presName="rootComposite" presStyleCnt="0"/>
      <dgm:spPr/>
    </dgm:pt>
    <dgm:pt modelId="{4D5D7618-FF6B-4443-80A7-72C2166D9AA5}" type="pres">
      <dgm:prSet presAssocID="{E7AD5806-CA34-764C-8FAE-F5C675FCB072}" presName="rootText" presStyleLbl="node4" presStyleIdx="5" presStyleCnt="8">
        <dgm:presLayoutVars>
          <dgm:chPref val="3"/>
        </dgm:presLayoutVars>
      </dgm:prSet>
      <dgm:spPr/>
    </dgm:pt>
    <dgm:pt modelId="{059C90DD-2A6A-EC4D-8C2E-FCB92AF9055A}" type="pres">
      <dgm:prSet presAssocID="{E7AD5806-CA34-764C-8FAE-F5C675FCB072}" presName="rootConnector" presStyleLbl="node4" presStyleIdx="5" presStyleCnt="8"/>
      <dgm:spPr/>
    </dgm:pt>
    <dgm:pt modelId="{15317E4E-05FC-FA46-BCC2-D648A67D7AF4}" type="pres">
      <dgm:prSet presAssocID="{E7AD5806-CA34-764C-8FAE-F5C675FCB072}" presName="hierChild4" presStyleCnt="0"/>
      <dgm:spPr/>
    </dgm:pt>
    <dgm:pt modelId="{9BA76E9C-AE9D-714B-8759-8359B2B4092A}" type="pres">
      <dgm:prSet presAssocID="{E7AD5806-CA34-764C-8FAE-F5C675FCB072}" presName="hierChild5" presStyleCnt="0"/>
      <dgm:spPr/>
    </dgm:pt>
    <dgm:pt modelId="{3CBACC8C-AF71-9145-A235-C3F7DA74223B}" type="pres">
      <dgm:prSet presAssocID="{E6611DFE-1C20-294F-9894-9BB4E35F53CF}" presName="hierChild5" presStyleCnt="0"/>
      <dgm:spPr/>
    </dgm:pt>
    <dgm:pt modelId="{B11C88EE-A359-6E4F-BF9E-AFF030F1DE50}" type="pres">
      <dgm:prSet presAssocID="{4824C4A8-C3F5-FE49-8E61-AC8A2DE6418E}" presName="hierChild5" presStyleCnt="0"/>
      <dgm:spPr/>
    </dgm:pt>
    <dgm:pt modelId="{FB855A83-BAA8-8142-8188-E6BC7DEB6E42}" type="pres">
      <dgm:prSet presAssocID="{4F09913F-FE8E-A646-AA10-E01A5BB5135B}" presName="Name37" presStyleLbl="parChTrans1D3" presStyleIdx="3" presStyleCnt="6"/>
      <dgm:spPr/>
    </dgm:pt>
    <dgm:pt modelId="{814D40F7-3379-2144-9909-1646E66B563F}" type="pres">
      <dgm:prSet presAssocID="{0BCC185B-5850-434B-AC2A-1F7C86BCF9DE}" presName="hierRoot2" presStyleCnt="0">
        <dgm:presLayoutVars>
          <dgm:hierBranch val="init"/>
        </dgm:presLayoutVars>
      </dgm:prSet>
      <dgm:spPr/>
    </dgm:pt>
    <dgm:pt modelId="{CF1BB498-2FBF-0848-B186-BCE7E0EE7D47}" type="pres">
      <dgm:prSet presAssocID="{0BCC185B-5850-434B-AC2A-1F7C86BCF9DE}" presName="rootComposite" presStyleCnt="0"/>
      <dgm:spPr/>
    </dgm:pt>
    <dgm:pt modelId="{B6F73166-D437-8349-88DD-D2EB0AEBE268}" type="pres">
      <dgm:prSet presAssocID="{0BCC185B-5850-434B-AC2A-1F7C86BCF9DE}" presName="rootText" presStyleLbl="node3" presStyleIdx="3" presStyleCnt="6">
        <dgm:presLayoutVars>
          <dgm:chPref val="3"/>
        </dgm:presLayoutVars>
      </dgm:prSet>
      <dgm:spPr/>
    </dgm:pt>
    <dgm:pt modelId="{4F982105-39C9-1C44-A92E-B7F501991857}" type="pres">
      <dgm:prSet presAssocID="{0BCC185B-5850-434B-AC2A-1F7C86BCF9DE}" presName="rootConnector" presStyleLbl="node3" presStyleIdx="3" presStyleCnt="6"/>
      <dgm:spPr/>
    </dgm:pt>
    <dgm:pt modelId="{9C9EF3D0-39B2-AB4B-9208-035D20000463}" type="pres">
      <dgm:prSet presAssocID="{0BCC185B-5850-434B-AC2A-1F7C86BCF9DE}" presName="hierChild4" presStyleCnt="0"/>
      <dgm:spPr/>
    </dgm:pt>
    <dgm:pt modelId="{0008473F-14F4-ED40-AA1A-9C0E198F85E0}" type="pres">
      <dgm:prSet presAssocID="{A03DE3B3-9470-B948-883F-1D83C4C6D5ED}" presName="Name37" presStyleLbl="parChTrans1D4" presStyleIdx="6" presStyleCnt="8"/>
      <dgm:spPr/>
    </dgm:pt>
    <dgm:pt modelId="{B6E52955-F20B-1245-9315-1C8A123C0313}" type="pres">
      <dgm:prSet presAssocID="{8BD0C3F3-D2DE-C840-998A-E78E2B5BE23F}" presName="hierRoot2" presStyleCnt="0">
        <dgm:presLayoutVars>
          <dgm:hierBranch val="init"/>
        </dgm:presLayoutVars>
      </dgm:prSet>
      <dgm:spPr/>
    </dgm:pt>
    <dgm:pt modelId="{A9A2F136-F738-1749-920E-150C9BC239B5}" type="pres">
      <dgm:prSet presAssocID="{8BD0C3F3-D2DE-C840-998A-E78E2B5BE23F}" presName="rootComposite" presStyleCnt="0"/>
      <dgm:spPr/>
    </dgm:pt>
    <dgm:pt modelId="{14AFC912-70F3-A345-97EE-AA03B7044FA2}" type="pres">
      <dgm:prSet presAssocID="{8BD0C3F3-D2DE-C840-998A-E78E2B5BE23F}" presName="rootText" presStyleLbl="node4" presStyleIdx="6" presStyleCnt="8">
        <dgm:presLayoutVars>
          <dgm:chPref val="3"/>
        </dgm:presLayoutVars>
      </dgm:prSet>
      <dgm:spPr/>
    </dgm:pt>
    <dgm:pt modelId="{64765D94-1B57-9848-BECF-440AB8C8F99E}" type="pres">
      <dgm:prSet presAssocID="{8BD0C3F3-D2DE-C840-998A-E78E2B5BE23F}" presName="rootConnector" presStyleLbl="node4" presStyleIdx="6" presStyleCnt="8"/>
      <dgm:spPr/>
    </dgm:pt>
    <dgm:pt modelId="{057F6BD9-15F9-1A43-B5F4-DC91A2603157}" type="pres">
      <dgm:prSet presAssocID="{8BD0C3F3-D2DE-C840-998A-E78E2B5BE23F}" presName="hierChild4" presStyleCnt="0"/>
      <dgm:spPr/>
    </dgm:pt>
    <dgm:pt modelId="{566D717A-6EEE-3844-876D-F2ADE0707B10}" type="pres">
      <dgm:prSet presAssocID="{8BD0C3F3-D2DE-C840-998A-E78E2B5BE23F}" presName="hierChild5" presStyleCnt="0"/>
      <dgm:spPr/>
    </dgm:pt>
    <dgm:pt modelId="{5AB112BF-8BBF-5A47-BD19-7B509DB5E73C}" type="pres">
      <dgm:prSet presAssocID="{A437FCE5-F785-F649-BE40-EA33206DCDB3}" presName="Name37" presStyleLbl="parChTrans1D4" presStyleIdx="7" presStyleCnt="8"/>
      <dgm:spPr/>
    </dgm:pt>
    <dgm:pt modelId="{8ED2734A-9B84-364E-BA33-3023033541FC}" type="pres">
      <dgm:prSet presAssocID="{F3F63BB6-9BCF-F847-8385-C1ADF6989613}" presName="hierRoot2" presStyleCnt="0">
        <dgm:presLayoutVars>
          <dgm:hierBranch val="init"/>
        </dgm:presLayoutVars>
      </dgm:prSet>
      <dgm:spPr/>
    </dgm:pt>
    <dgm:pt modelId="{90E4055C-C266-9B44-95B7-66B6578E6884}" type="pres">
      <dgm:prSet presAssocID="{F3F63BB6-9BCF-F847-8385-C1ADF6989613}" presName="rootComposite" presStyleCnt="0"/>
      <dgm:spPr/>
    </dgm:pt>
    <dgm:pt modelId="{52B8D0D8-8754-2745-9CB1-6D65524DD81A}" type="pres">
      <dgm:prSet presAssocID="{F3F63BB6-9BCF-F847-8385-C1ADF6989613}" presName="rootText" presStyleLbl="node4" presStyleIdx="7" presStyleCnt="8">
        <dgm:presLayoutVars>
          <dgm:chPref val="3"/>
        </dgm:presLayoutVars>
      </dgm:prSet>
      <dgm:spPr/>
    </dgm:pt>
    <dgm:pt modelId="{0635DAE0-749E-6B49-8C1C-882F06602A39}" type="pres">
      <dgm:prSet presAssocID="{F3F63BB6-9BCF-F847-8385-C1ADF6989613}" presName="rootConnector" presStyleLbl="node4" presStyleIdx="7" presStyleCnt="8"/>
      <dgm:spPr/>
    </dgm:pt>
    <dgm:pt modelId="{36223515-A0BD-1E48-8CCF-8A6B3BCAA9D4}" type="pres">
      <dgm:prSet presAssocID="{F3F63BB6-9BCF-F847-8385-C1ADF6989613}" presName="hierChild4" presStyleCnt="0"/>
      <dgm:spPr/>
    </dgm:pt>
    <dgm:pt modelId="{E1348903-491E-B54D-BB1A-7550A075585F}" type="pres">
      <dgm:prSet presAssocID="{F3F63BB6-9BCF-F847-8385-C1ADF6989613}" presName="hierChild5" presStyleCnt="0"/>
      <dgm:spPr/>
    </dgm:pt>
    <dgm:pt modelId="{580FAA1E-7D4A-7F4C-AB58-4FA595F199AA}" type="pres">
      <dgm:prSet presAssocID="{0BCC185B-5850-434B-AC2A-1F7C86BCF9DE}" presName="hierChild5" presStyleCnt="0"/>
      <dgm:spPr/>
    </dgm:pt>
    <dgm:pt modelId="{D3B0DE10-3B54-024B-8937-732CE638B7D7}" type="pres">
      <dgm:prSet presAssocID="{AAC52311-2285-EE4C-8475-18C66F3A4631}" presName="hierChild5" presStyleCnt="0"/>
      <dgm:spPr/>
    </dgm:pt>
    <dgm:pt modelId="{E29982BD-BA33-8346-B5B1-4EE037C39A3A}" type="pres">
      <dgm:prSet presAssocID="{18FD18FF-4976-9A4F-84D3-3AFEFDA1F001}" presName="Name37" presStyleLbl="parChTrans1D2" presStyleIdx="2" presStyleCnt="3"/>
      <dgm:spPr/>
    </dgm:pt>
    <dgm:pt modelId="{1326C0C2-6CB4-BB44-9B4F-647188A0A2ED}" type="pres">
      <dgm:prSet presAssocID="{9FD86182-C0A0-1846-B6AB-1FA670C55540}" presName="hierRoot2" presStyleCnt="0">
        <dgm:presLayoutVars>
          <dgm:hierBranch val="init"/>
        </dgm:presLayoutVars>
      </dgm:prSet>
      <dgm:spPr/>
    </dgm:pt>
    <dgm:pt modelId="{3B745100-54CA-8745-81D6-D690DCB402D7}" type="pres">
      <dgm:prSet presAssocID="{9FD86182-C0A0-1846-B6AB-1FA670C55540}" presName="rootComposite" presStyleCnt="0"/>
      <dgm:spPr/>
    </dgm:pt>
    <dgm:pt modelId="{329F6703-0A72-D343-A157-430FD7630C67}" type="pres">
      <dgm:prSet presAssocID="{9FD86182-C0A0-1846-B6AB-1FA670C55540}" presName="rootText" presStyleLbl="node2" presStyleIdx="2" presStyleCnt="3">
        <dgm:presLayoutVars>
          <dgm:chPref val="3"/>
        </dgm:presLayoutVars>
      </dgm:prSet>
      <dgm:spPr/>
    </dgm:pt>
    <dgm:pt modelId="{2DDEF755-820F-724C-A6A5-09669A3C452D}" type="pres">
      <dgm:prSet presAssocID="{9FD86182-C0A0-1846-B6AB-1FA670C55540}" presName="rootConnector" presStyleLbl="node2" presStyleIdx="2" presStyleCnt="3"/>
      <dgm:spPr/>
    </dgm:pt>
    <dgm:pt modelId="{3F11F9F8-5259-F344-AE8C-7A26D45688CC}" type="pres">
      <dgm:prSet presAssocID="{9FD86182-C0A0-1846-B6AB-1FA670C55540}" presName="hierChild4" presStyleCnt="0"/>
      <dgm:spPr/>
    </dgm:pt>
    <dgm:pt modelId="{A7B234D6-FAB9-0749-A221-9FF01019848B}" type="pres">
      <dgm:prSet presAssocID="{13A27503-79F6-164C-B0B7-93D420B2C256}" presName="Name37" presStyleLbl="parChTrans1D3" presStyleIdx="4" presStyleCnt="6"/>
      <dgm:spPr/>
    </dgm:pt>
    <dgm:pt modelId="{EB5F4B66-E453-1248-8472-32430226A16D}" type="pres">
      <dgm:prSet presAssocID="{C3C01FF6-CD69-504D-B3F8-52A5A40E228B}" presName="hierRoot2" presStyleCnt="0">
        <dgm:presLayoutVars>
          <dgm:hierBranch val="init"/>
        </dgm:presLayoutVars>
      </dgm:prSet>
      <dgm:spPr/>
    </dgm:pt>
    <dgm:pt modelId="{94EF2A31-0AF2-934A-A1B2-55BFC35123AE}" type="pres">
      <dgm:prSet presAssocID="{C3C01FF6-CD69-504D-B3F8-52A5A40E228B}" presName="rootComposite" presStyleCnt="0"/>
      <dgm:spPr/>
    </dgm:pt>
    <dgm:pt modelId="{9882B7E2-5042-D848-9E4E-A5E1F34A4917}" type="pres">
      <dgm:prSet presAssocID="{C3C01FF6-CD69-504D-B3F8-52A5A40E228B}" presName="rootText" presStyleLbl="node3" presStyleIdx="4" presStyleCnt="6">
        <dgm:presLayoutVars>
          <dgm:chPref val="3"/>
        </dgm:presLayoutVars>
      </dgm:prSet>
      <dgm:spPr/>
    </dgm:pt>
    <dgm:pt modelId="{DA084930-6873-4645-9EA7-639D11580710}" type="pres">
      <dgm:prSet presAssocID="{C3C01FF6-CD69-504D-B3F8-52A5A40E228B}" presName="rootConnector" presStyleLbl="node3" presStyleIdx="4" presStyleCnt="6"/>
      <dgm:spPr/>
    </dgm:pt>
    <dgm:pt modelId="{538E781A-F81E-1042-B0CA-4BB23EEB2ABB}" type="pres">
      <dgm:prSet presAssocID="{C3C01FF6-CD69-504D-B3F8-52A5A40E228B}" presName="hierChild4" presStyleCnt="0"/>
      <dgm:spPr/>
    </dgm:pt>
    <dgm:pt modelId="{6DD6F17D-EB1E-754B-AB87-BF9B252023D6}" type="pres">
      <dgm:prSet presAssocID="{C3C01FF6-CD69-504D-B3F8-52A5A40E228B}" presName="hierChild5" presStyleCnt="0"/>
      <dgm:spPr/>
    </dgm:pt>
    <dgm:pt modelId="{480DB07C-1A09-E04A-BACC-A3A1CF5FC5D1}" type="pres">
      <dgm:prSet presAssocID="{02628837-8F84-694D-8D1B-5B16010C6CDE}" presName="Name37" presStyleLbl="parChTrans1D3" presStyleIdx="5" presStyleCnt="6"/>
      <dgm:spPr/>
    </dgm:pt>
    <dgm:pt modelId="{6BA5613C-BF1E-BC48-ABA1-3F6E9F992E61}" type="pres">
      <dgm:prSet presAssocID="{C55A548A-DC3F-EF48-A6D2-9B662C076DA6}" presName="hierRoot2" presStyleCnt="0">
        <dgm:presLayoutVars>
          <dgm:hierBranch val="init"/>
        </dgm:presLayoutVars>
      </dgm:prSet>
      <dgm:spPr/>
    </dgm:pt>
    <dgm:pt modelId="{443C4CFA-8A16-824F-816A-A08E213A097E}" type="pres">
      <dgm:prSet presAssocID="{C55A548A-DC3F-EF48-A6D2-9B662C076DA6}" presName="rootComposite" presStyleCnt="0"/>
      <dgm:spPr/>
    </dgm:pt>
    <dgm:pt modelId="{BCADF69A-5219-F448-ACEF-6F6A2D4731D5}" type="pres">
      <dgm:prSet presAssocID="{C55A548A-DC3F-EF48-A6D2-9B662C076DA6}" presName="rootText" presStyleLbl="node3" presStyleIdx="5" presStyleCnt="6">
        <dgm:presLayoutVars>
          <dgm:chPref val="3"/>
        </dgm:presLayoutVars>
      </dgm:prSet>
      <dgm:spPr/>
    </dgm:pt>
    <dgm:pt modelId="{4DA66EC1-F992-A645-883F-06B02DB0A340}" type="pres">
      <dgm:prSet presAssocID="{C55A548A-DC3F-EF48-A6D2-9B662C076DA6}" presName="rootConnector" presStyleLbl="node3" presStyleIdx="5" presStyleCnt="6"/>
      <dgm:spPr/>
    </dgm:pt>
    <dgm:pt modelId="{4F736325-E27B-254B-92D8-C6A038A01184}" type="pres">
      <dgm:prSet presAssocID="{C55A548A-DC3F-EF48-A6D2-9B662C076DA6}" presName="hierChild4" presStyleCnt="0"/>
      <dgm:spPr/>
    </dgm:pt>
    <dgm:pt modelId="{3A1D02BE-82E0-CE49-B5B4-A25925587231}" type="pres">
      <dgm:prSet presAssocID="{C55A548A-DC3F-EF48-A6D2-9B662C076DA6}" presName="hierChild5" presStyleCnt="0"/>
      <dgm:spPr/>
    </dgm:pt>
    <dgm:pt modelId="{99F437AB-CFC5-A248-9950-A597411E61CF}" type="pres">
      <dgm:prSet presAssocID="{9FD86182-C0A0-1846-B6AB-1FA670C55540}" presName="hierChild5" presStyleCnt="0"/>
      <dgm:spPr/>
    </dgm:pt>
    <dgm:pt modelId="{B04E49C5-061F-2441-AB06-1EA5F417E6DE}" type="pres">
      <dgm:prSet presAssocID="{FB36578F-B524-6341-9E6D-2A04F0B67250}" presName="hierChild3" presStyleCnt="0"/>
      <dgm:spPr/>
    </dgm:pt>
  </dgm:ptLst>
  <dgm:cxnLst>
    <dgm:cxn modelId="{02040504-8A80-9444-B85E-AD2B675F7012}" type="presOf" srcId="{949E13A4-C3F1-2D49-A5B3-80D893A6A3F1}" destId="{788C072C-5B82-8F45-9CA6-2AEA2F5DC437}" srcOrd="0" destOrd="0" presId="urn:microsoft.com/office/officeart/2005/8/layout/orgChart1"/>
    <dgm:cxn modelId="{5DF9F807-8A77-0B4A-8ECE-65E5F8944212}" type="presOf" srcId="{E7AD5806-CA34-764C-8FAE-F5C675FCB072}" destId="{4D5D7618-FF6B-4443-80A7-72C2166D9AA5}" srcOrd="0" destOrd="0" presId="urn:microsoft.com/office/officeart/2005/8/layout/orgChart1"/>
    <dgm:cxn modelId="{99C04008-0AB7-F34D-856A-5C2C098F39AC}" type="presOf" srcId="{D772669D-22AE-DE43-A241-C14C50F18B0B}" destId="{580D5249-B38A-CE4E-B8F3-FA0BC70A6076}" srcOrd="0" destOrd="0" presId="urn:microsoft.com/office/officeart/2005/8/layout/orgChart1"/>
    <dgm:cxn modelId="{7ED9E50A-3BD9-0742-996C-33B810A3684B}" type="presOf" srcId="{F3F63BB6-9BCF-F847-8385-C1ADF6989613}" destId="{52B8D0D8-8754-2745-9CB1-6D65524DD81A}" srcOrd="0" destOrd="0" presId="urn:microsoft.com/office/officeart/2005/8/layout/orgChart1"/>
    <dgm:cxn modelId="{EC8D7A0E-9DE2-0247-AA1E-7D3BC7086783}" srcId="{AAC52311-2285-EE4C-8475-18C66F3A4631}" destId="{4824C4A8-C3F5-FE49-8E61-AC8A2DE6418E}" srcOrd="0" destOrd="0" parTransId="{C7E73B79-E913-5D4F-AF0B-5E0831EBC147}" sibTransId="{6154D7D7-DA9C-C345-B85F-31E5A907A959}"/>
    <dgm:cxn modelId="{46E30D11-B48B-364F-AA42-B96013C721F2}" type="presOf" srcId="{C55A548A-DC3F-EF48-A6D2-9B662C076DA6}" destId="{4DA66EC1-F992-A645-883F-06B02DB0A340}" srcOrd="1" destOrd="0" presId="urn:microsoft.com/office/officeart/2005/8/layout/orgChart1"/>
    <dgm:cxn modelId="{1B30EB12-A9AE-434F-92C4-6067B2F980C5}" srcId="{E6611DFE-1C20-294F-9894-9BB4E35F53CF}" destId="{E7AD5806-CA34-764C-8FAE-F5C675FCB072}" srcOrd="0" destOrd="0" parTransId="{6B1A7CC3-A92A-2846-85FE-F23609EDF5FD}" sibTransId="{9E83DC1A-7664-484C-A143-EF9F4C0C6564}"/>
    <dgm:cxn modelId="{26AE2E13-DEA4-A246-9776-C86921D5FD3F}" type="presOf" srcId="{E6611DFE-1C20-294F-9894-9BB4E35F53CF}" destId="{6794086C-A05A-3243-B5B5-ED27AA822B99}" srcOrd="0" destOrd="0" presId="urn:microsoft.com/office/officeart/2005/8/layout/orgChart1"/>
    <dgm:cxn modelId="{C1039614-1513-FC48-B030-FB2168C358A3}" type="presOf" srcId="{06053A78-5D9D-A44F-B415-A1740D101D58}" destId="{F98D7932-1ADF-4E43-A3AE-2B59C5661253}" srcOrd="0" destOrd="0" presId="urn:microsoft.com/office/officeart/2005/8/layout/orgChart1"/>
    <dgm:cxn modelId="{4766F716-0049-0F45-8028-6952FE1C03EC}" type="presOf" srcId="{8D1ADE40-21D2-684B-A2C7-43FAEF156E01}" destId="{E8AC1949-0786-9F4B-9B39-01AB6EA089CF}" srcOrd="0" destOrd="0" presId="urn:microsoft.com/office/officeart/2005/8/layout/orgChart1"/>
    <dgm:cxn modelId="{3E2A9417-C69A-8940-9894-4B82CDA4ED92}" type="presOf" srcId="{C0DDE275-ADF0-D84B-B8A0-27E9282F39C6}" destId="{CDD232CD-E05D-5B4C-B392-5FDED7A21A48}" srcOrd="0" destOrd="0" presId="urn:microsoft.com/office/officeart/2005/8/layout/orgChart1"/>
    <dgm:cxn modelId="{27156818-9A9C-5840-8CC8-9A731FB10E0C}" type="presOf" srcId="{E7AD5806-CA34-764C-8FAE-F5C675FCB072}" destId="{059C90DD-2A6A-EC4D-8C2E-FCB92AF9055A}" srcOrd="1" destOrd="0" presId="urn:microsoft.com/office/officeart/2005/8/layout/orgChart1"/>
    <dgm:cxn modelId="{6F9D7A1B-B14B-8747-92A4-C37A530F741A}" type="presOf" srcId="{4E335512-260E-7943-AD9D-2527714E5FE5}" destId="{9FF5567E-475F-1E42-BF21-844477094CDB}" srcOrd="0" destOrd="0" presId="urn:microsoft.com/office/officeart/2005/8/layout/orgChart1"/>
    <dgm:cxn modelId="{7F209822-8EF3-E244-811B-198972CE9BB7}" type="presOf" srcId="{4F09913F-FE8E-A646-AA10-E01A5BB5135B}" destId="{FB855A83-BAA8-8142-8188-E6BC7DEB6E42}" srcOrd="0" destOrd="0" presId="urn:microsoft.com/office/officeart/2005/8/layout/orgChart1"/>
    <dgm:cxn modelId="{74F9AF24-DF07-2946-BA18-72CE26D7AADB}" type="presOf" srcId="{18FD18FF-4976-9A4F-84D3-3AFEFDA1F001}" destId="{E29982BD-BA33-8346-B5B1-4EE037C39A3A}" srcOrd="0" destOrd="0" presId="urn:microsoft.com/office/officeart/2005/8/layout/orgChart1"/>
    <dgm:cxn modelId="{5C51842E-F64B-0549-BA52-29868C52A57E}" type="presOf" srcId="{C7E73B79-E913-5D4F-AF0B-5E0831EBC147}" destId="{7DC5F82E-096A-4B42-892C-2A4616231505}" srcOrd="0" destOrd="0" presId="urn:microsoft.com/office/officeart/2005/8/layout/orgChart1"/>
    <dgm:cxn modelId="{5C7F9330-E647-354A-B662-D4501688BE19}" type="presOf" srcId="{48726E6B-E916-B549-B1E7-392E4813FE45}" destId="{4636E965-5BF9-C149-A733-F1DF2F562D16}" srcOrd="1" destOrd="0" presId="urn:microsoft.com/office/officeart/2005/8/layout/orgChart1"/>
    <dgm:cxn modelId="{06BB9C34-ADDA-824B-AA00-2168A82F9A7D}" srcId="{FB36578F-B524-6341-9E6D-2A04F0B67250}" destId="{5CEB84BA-51F9-844E-A07D-030EE7D88DDA}" srcOrd="0" destOrd="0" parTransId="{70E6833B-94AC-7A46-9C58-AC2E4A3F4679}" sibTransId="{ECB8F2AF-8D75-6649-AB36-E46A5F2BF0BA}"/>
    <dgm:cxn modelId="{58082738-50F2-CD41-B685-494217C795DC}" type="presOf" srcId="{8BD0C3F3-D2DE-C840-998A-E78E2B5BE23F}" destId="{14AFC912-70F3-A345-97EE-AA03B7044FA2}" srcOrd="0" destOrd="0" presId="urn:microsoft.com/office/officeart/2005/8/layout/orgChart1"/>
    <dgm:cxn modelId="{9352553B-04C8-C841-90C4-1DFB6CC5E444}" srcId="{9FD86182-C0A0-1846-B6AB-1FA670C55540}" destId="{C3C01FF6-CD69-504D-B3F8-52A5A40E228B}" srcOrd="0" destOrd="0" parTransId="{13A27503-79F6-164C-B0B7-93D420B2C256}" sibTransId="{9B57C84B-69B1-3840-8BBD-D74755A4667E}"/>
    <dgm:cxn modelId="{715B743C-EC6A-2845-A610-DFF917963959}" type="presOf" srcId="{C3C01FF6-CD69-504D-B3F8-52A5A40E228B}" destId="{DA084930-6873-4645-9EA7-639D11580710}" srcOrd="1" destOrd="0" presId="urn:microsoft.com/office/officeart/2005/8/layout/orgChart1"/>
    <dgm:cxn modelId="{7B2B983C-CD95-3B4C-B1CA-82209287A4D2}" type="presOf" srcId="{A03DE3B3-9470-B948-883F-1D83C4C6D5ED}" destId="{0008473F-14F4-ED40-AA1A-9C0E198F85E0}" srcOrd="0" destOrd="0" presId="urn:microsoft.com/office/officeart/2005/8/layout/orgChart1"/>
    <dgm:cxn modelId="{8CD2333D-8372-E042-8C28-87845BFDC677}" type="presOf" srcId="{FB36578F-B524-6341-9E6D-2A04F0B67250}" destId="{6AD759D6-F981-5F46-AE6A-AB6D5478D9C5}" srcOrd="0" destOrd="0" presId="urn:microsoft.com/office/officeart/2005/8/layout/orgChart1"/>
    <dgm:cxn modelId="{3A858E40-5761-F948-87BF-B4EFFD3D3DFA}" type="presOf" srcId="{9FD86182-C0A0-1846-B6AB-1FA670C55540}" destId="{2DDEF755-820F-724C-A6A5-09669A3C452D}" srcOrd="1" destOrd="0" presId="urn:microsoft.com/office/officeart/2005/8/layout/orgChart1"/>
    <dgm:cxn modelId="{EE6EA642-7378-9B4E-AF7E-A6796A493910}" srcId="{9FD86182-C0A0-1846-B6AB-1FA670C55540}" destId="{C55A548A-DC3F-EF48-A6D2-9B662C076DA6}" srcOrd="1" destOrd="0" parTransId="{02628837-8F84-694D-8D1B-5B16010C6CDE}" sibTransId="{D2FED608-D943-2B40-8868-423D8A4F41BD}"/>
    <dgm:cxn modelId="{A576E245-71FC-7648-92BF-7FD7405F0866}" type="presOf" srcId="{50D2CB30-82E4-F24B-8165-043BED80320C}" destId="{60CE33C8-85AF-794A-BE8C-A153D2B2950E}" srcOrd="0" destOrd="0" presId="urn:microsoft.com/office/officeart/2005/8/layout/orgChart1"/>
    <dgm:cxn modelId="{A50C1E47-2DDF-F34C-87BB-D483B06F726D}" type="presOf" srcId="{514E4533-9B9F-9D45-865E-93F485F9202B}" destId="{F8198125-C9DD-0543-BB67-38CD41811FE5}" srcOrd="1" destOrd="0" presId="urn:microsoft.com/office/officeart/2005/8/layout/orgChart1"/>
    <dgm:cxn modelId="{71AD8C4B-C183-DD46-84DC-953A214E01DC}" type="presOf" srcId="{02628837-8F84-694D-8D1B-5B16010C6CDE}" destId="{480DB07C-1A09-E04A-BACC-A3A1CF5FC5D1}" srcOrd="0" destOrd="0" presId="urn:microsoft.com/office/officeart/2005/8/layout/orgChart1"/>
    <dgm:cxn modelId="{D3F64255-7E9F-B041-BE77-E0FF6E0C5F9D}" srcId="{FB36578F-B524-6341-9E6D-2A04F0B67250}" destId="{9FD86182-C0A0-1846-B6AB-1FA670C55540}" srcOrd="2" destOrd="0" parTransId="{18FD18FF-4976-9A4F-84D3-3AFEFDA1F001}" sibTransId="{A396075E-99F5-2346-BE62-63DF0ECF0D84}"/>
    <dgm:cxn modelId="{802E0156-9304-C14A-889A-D63064703029}" type="presOf" srcId="{F3F63BB6-9BCF-F847-8385-C1ADF6989613}" destId="{0635DAE0-749E-6B49-8C1C-882F06602A39}" srcOrd="1" destOrd="0" presId="urn:microsoft.com/office/officeart/2005/8/layout/orgChart1"/>
    <dgm:cxn modelId="{2C9DFE5D-C9A2-0940-9339-81CB6E5D021F}" srcId="{48726E6B-E916-B549-B1E7-392E4813FE45}" destId="{32734C4D-ADED-AC4B-B0F0-D86EAE166B72}" srcOrd="1" destOrd="0" parTransId="{D772669D-22AE-DE43-A241-C14C50F18B0B}" sibTransId="{05FB92F9-0DF0-7341-A4BA-71162FF8C0EA}"/>
    <dgm:cxn modelId="{979E205F-CC3C-1040-9DD5-04EA27B5AD0C}" type="presOf" srcId="{9FD86182-C0A0-1846-B6AB-1FA670C55540}" destId="{329F6703-0A72-D343-A157-430FD7630C67}" srcOrd="0" destOrd="0" presId="urn:microsoft.com/office/officeart/2005/8/layout/orgChart1"/>
    <dgm:cxn modelId="{15D6EE63-7AEA-6F4E-A1CE-16E712A82FB1}" type="presOf" srcId="{5CEB84BA-51F9-844E-A07D-030EE7D88DDA}" destId="{44A44D8B-1E8D-B742-9753-1E39B52B8FC3}" srcOrd="1" destOrd="0" presId="urn:microsoft.com/office/officeart/2005/8/layout/orgChart1"/>
    <dgm:cxn modelId="{96784465-4622-B245-824D-0C625CE9D029}" type="presOf" srcId="{5CEB84BA-51F9-844E-A07D-030EE7D88DDA}" destId="{D15C4BE5-2657-D248-89FE-3BD3A9A50A6B}" srcOrd="0" destOrd="0" presId="urn:microsoft.com/office/officeart/2005/8/layout/orgChart1"/>
    <dgm:cxn modelId="{5E08BA68-0A4B-F446-880E-07BE2784BDC5}" type="presOf" srcId="{949E13A4-C3F1-2D49-A5B3-80D893A6A3F1}" destId="{D1DED5FE-2B16-1447-811A-31CED90472C8}" srcOrd="1" destOrd="0" presId="urn:microsoft.com/office/officeart/2005/8/layout/orgChart1"/>
    <dgm:cxn modelId="{FD68F36E-D3BD-2D43-B654-D5671A14D961}" srcId="{8D1ADE40-21D2-684B-A2C7-43FAEF156E01}" destId="{514E4533-9B9F-9D45-865E-93F485F9202B}" srcOrd="1" destOrd="0" parTransId="{C2A8C0F4-9FC6-054F-BCEC-424670461B40}" sibTransId="{87659F55-1D4D-6047-9433-EB6DFEC4276F}"/>
    <dgm:cxn modelId="{A1CF1E70-2FF4-3A40-A77A-02B05E3985B1}" type="presOf" srcId="{0BCC185B-5850-434B-AC2A-1F7C86BCF9DE}" destId="{B6F73166-D437-8349-88DD-D2EB0AEBE268}" srcOrd="0" destOrd="0" presId="urn:microsoft.com/office/officeart/2005/8/layout/orgChart1"/>
    <dgm:cxn modelId="{51FCF671-F2C0-D948-B917-5AE5D1E92961}" type="presOf" srcId="{8D1ADE40-21D2-684B-A2C7-43FAEF156E01}" destId="{CE8C6396-E933-2D4C-A153-CF315A2D885B}" srcOrd="1" destOrd="0" presId="urn:microsoft.com/office/officeart/2005/8/layout/orgChart1"/>
    <dgm:cxn modelId="{14F6FC71-17E9-0046-8255-E6EDDCAA016D}" type="presOf" srcId="{B263D2A6-E1EF-F645-A821-9752734430A2}" destId="{AA1CA45F-AB50-FC45-937B-53760FB2333B}" srcOrd="1" destOrd="0" presId="urn:microsoft.com/office/officeart/2005/8/layout/orgChart1"/>
    <dgm:cxn modelId="{3B2FFB79-1C08-474F-9967-F5D5B2217939}" srcId="{48726E6B-E916-B549-B1E7-392E4813FE45}" destId="{B263D2A6-E1EF-F645-A821-9752734430A2}" srcOrd="0" destOrd="0" parTransId="{50D2CB30-82E4-F24B-8165-043BED80320C}" sibTransId="{53EF4E05-4049-3445-9223-4848D4790DCA}"/>
    <dgm:cxn modelId="{72A35B7D-C18E-0941-BFF7-B1D3D20069F6}" type="presOf" srcId="{32734C4D-ADED-AC4B-B0F0-D86EAE166B72}" destId="{E76151CF-E3A1-E94D-B300-6BA3BD6D155C}" srcOrd="1" destOrd="0" presId="urn:microsoft.com/office/officeart/2005/8/layout/orgChart1"/>
    <dgm:cxn modelId="{65AA767F-3BD9-444C-9CFF-412DD62422C5}" srcId="{8D1ADE40-21D2-684B-A2C7-43FAEF156E01}" destId="{949E13A4-C3F1-2D49-A5B3-80D893A6A3F1}" srcOrd="0" destOrd="0" parTransId="{C0DDE275-ADF0-D84B-B8A0-27E9282F39C6}" sibTransId="{06994C30-BE62-D842-AA64-49CC5CFBE417}"/>
    <dgm:cxn modelId="{913E4B8B-C3DC-A241-8463-19F0F0A6517B}" type="presOf" srcId="{32734C4D-ADED-AC4B-B0F0-D86EAE166B72}" destId="{F8E298D9-DA51-3943-A4DC-A6C9FE0FF307}" srcOrd="0" destOrd="0" presId="urn:microsoft.com/office/officeart/2005/8/layout/orgChart1"/>
    <dgm:cxn modelId="{051B528D-8DD2-F649-89C1-7C11144E1B00}" type="presOf" srcId="{70E6833B-94AC-7A46-9C58-AC2E4A3F4679}" destId="{82B672D3-D5F2-034F-959E-A62F299F47DB}" srcOrd="0" destOrd="0" presId="urn:microsoft.com/office/officeart/2005/8/layout/orgChart1"/>
    <dgm:cxn modelId="{CF32A196-EDF5-664A-9CB3-666B42A8987E}" srcId="{4824C4A8-C3F5-FE49-8E61-AC8A2DE6418E}" destId="{E6611DFE-1C20-294F-9894-9BB4E35F53CF}" srcOrd="0" destOrd="0" parTransId="{82D532A9-F4B4-684A-AF36-A36F4FFE556C}" sibTransId="{D24D8E59-6024-DE4A-8D0D-FD087C7511EA}"/>
    <dgm:cxn modelId="{3DA35997-3982-2744-A942-0B260EDF132E}" srcId="{0BCC185B-5850-434B-AC2A-1F7C86BCF9DE}" destId="{F3F63BB6-9BCF-F847-8385-C1ADF6989613}" srcOrd="1" destOrd="0" parTransId="{A437FCE5-F785-F649-BE40-EA33206DCDB3}" sibTransId="{505B7F38-FE26-F74B-857B-2BAA013C0039}"/>
    <dgm:cxn modelId="{9A3FA79A-060A-2E41-9BF7-E8638AEB2C61}" type="presOf" srcId="{514E4533-9B9F-9D45-865E-93F485F9202B}" destId="{940AC20C-97BC-E441-BB14-B2CECF8E4E87}" srcOrd="0" destOrd="0" presId="urn:microsoft.com/office/officeart/2005/8/layout/orgChart1"/>
    <dgm:cxn modelId="{AC1E219C-F43D-4845-A824-19C939985734}" type="presOf" srcId="{CF4C5FF7-1120-5D4A-A33F-7C901F4A5B42}" destId="{8F8B0BCB-1742-0943-8C50-69C898B236C0}" srcOrd="0" destOrd="0" presId="urn:microsoft.com/office/officeart/2005/8/layout/orgChart1"/>
    <dgm:cxn modelId="{6F2F269C-858A-D84A-AE97-5B4CA4090056}" type="presOf" srcId="{C2A8C0F4-9FC6-054F-BCEC-424670461B40}" destId="{5B2870BF-CDF1-E842-97C0-16A9906A778E}" srcOrd="0" destOrd="0" presId="urn:microsoft.com/office/officeart/2005/8/layout/orgChart1"/>
    <dgm:cxn modelId="{9732189D-561D-554F-8AD7-37938E943255}" srcId="{5CEB84BA-51F9-844E-A07D-030EE7D88DDA}" destId="{8D1ADE40-21D2-684B-A2C7-43FAEF156E01}" srcOrd="0" destOrd="0" parTransId="{06053A78-5D9D-A44F-B415-A1740D101D58}" sibTransId="{E4026E85-EC49-CE4F-B06F-CDA0F791F508}"/>
    <dgm:cxn modelId="{9B344A9E-BC88-564C-BAAF-9A5EC89EFF0C}" type="presOf" srcId="{C55A548A-DC3F-EF48-A6D2-9B662C076DA6}" destId="{BCADF69A-5219-F448-ACEF-6F6A2D4731D5}" srcOrd="0" destOrd="0" presId="urn:microsoft.com/office/officeart/2005/8/layout/orgChart1"/>
    <dgm:cxn modelId="{A2BC24A5-98DC-5E41-9524-B46CA0A57B70}" type="presOf" srcId="{48726E6B-E916-B549-B1E7-392E4813FE45}" destId="{5A4E83A8-A154-3646-A897-40D9FD8B9699}" srcOrd="0" destOrd="0" presId="urn:microsoft.com/office/officeart/2005/8/layout/orgChart1"/>
    <dgm:cxn modelId="{A5757EA5-351E-FB43-88BF-9A92DB11A77F}" srcId="{AAC52311-2285-EE4C-8475-18C66F3A4631}" destId="{0BCC185B-5850-434B-AC2A-1F7C86BCF9DE}" srcOrd="1" destOrd="0" parTransId="{4F09913F-FE8E-A646-AA10-E01A5BB5135B}" sibTransId="{2E0B888A-E638-2344-BD43-F9E8C009E38F}"/>
    <dgm:cxn modelId="{D573EBA6-96A5-4F41-B59C-F4087A378919}" type="presOf" srcId="{AAC52311-2285-EE4C-8475-18C66F3A4631}" destId="{F5492A73-24B5-5F48-B0E9-21B7FA096CD5}" srcOrd="1" destOrd="0" presId="urn:microsoft.com/office/officeart/2005/8/layout/orgChart1"/>
    <dgm:cxn modelId="{780DE9AA-758A-7146-8E70-D7A6D1C3D4E8}" srcId="{CF4C5FF7-1120-5D4A-A33F-7C901F4A5B42}" destId="{FB36578F-B524-6341-9E6D-2A04F0B67250}" srcOrd="0" destOrd="0" parTransId="{9484A452-ACD7-294A-BF03-AEC825494170}" sibTransId="{59EFD719-8B48-7743-95A8-5E5CA81C4732}"/>
    <dgm:cxn modelId="{A49DFDAA-8047-4B42-8A7B-AB62709720E7}" srcId="{5CEB84BA-51F9-844E-A07D-030EE7D88DDA}" destId="{48726E6B-E916-B549-B1E7-392E4813FE45}" srcOrd="1" destOrd="0" parTransId="{4E335512-260E-7943-AD9D-2527714E5FE5}" sibTransId="{5BABAE3E-25BF-0C40-9C40-0D81D4E76549}"/>
    <dgm:cxn modelId="{84F274B2-AAED-B74D-91FC-B707D8E99315}" type="presOf" srcId="{B263D2A6-E1EF-F645-A821-9752734430A2}" destId="{2AA8DDC7-AC93-2948-B257-6FAF7D246FFE}" srcOrd="0" destOrd="0" presId="urn:microsoft.com/office/officeart/2005/8/layout/orgChart1"/>
    <dgm:cxn modelId="{34B006B5-834B-174C-A6AD-1FD1B5676748}" type="presOf" srcId="{AAC52311-2285-EE4C-8475-18C66F3A4631}" destId="{58582E9A-7AAA-7045-93B0-234826912410}" srcOrd="0" destOrd="0" presId="urn:microsoft.com/office/officeart/2005/8/layout/orgChart1"/>
    <dgm:cxn modelId="{3BEF7ABF-19CE-3140-B671-938EB4CEC89C}" type="presOf" srcId="{13A27503-79F6-164C-B0B7-93D420B2C256}" destId="{A7B234D6-FAB9-0749-A221-9FF01019848B}" srcOrd="0" destOrd="0" presId="urn:microsoft.com/office/officeart/2005/8/layout/orgChart1"/>
    <dgm:cxn modelId="{82407EC5-926F-4B49-B10C-9B8605A6AAA6}" srcId="{0BCC185B-5850-434B-AC2A-1F7C86BCF9DE}" destId="{8BD0C3F3-D2DE-C840-998A-E78E2B5BE23F}" srcOrd="0" destOrd="0" parTransId="{A03DE3B3-9470-B948-883F-1D83C4C6D5ED}" sibTransId="{A2B37993-B6AC-2E48-BFF6-606B3662C20B}"/>
    <dgm:cxn modelId="{7D1C2FC7-C48F-7C4F-87D5-83872091C045}" type="presOf" srcId="{C3C01FF6-CD69-504D-B3F8-52A5A40E228B}" destId="{9882B7E2-5042-D848-9E4E-A5E1F34A4917}" srcOrd="0" destOrd="0" presId="urn:microsoft.com/office/officeart/2005/8/layout/orgChart1"/>
    <dgm:cxn modelId="{D2E747CA-5761-8341-9137-2BCB9D992C66}" type="presOf" srcId="{4824C4A8-C3F5-FE49-8E61-AC8A2DE6418E}" destId="{8C556633-B0CF-0C48-8614-ACDDF3CF9AB7}" srcOrd="1" destOrd="0" presId="urn:microsoft.com/office/officeart/2005/8/layout/orgChart1"/>
    <dgm:cxn modelId="{8EC033CC-0596-4248-8191-BE1234CC74FE}" type="presOf" srcId="{FB36578F-B524-6341-9E6D-2A04F0B67250}" destId="{143F4039-E2BD-5841-B902-AE5328C44269}" srcOrd="1" destOrd="0" presId="urn:microsoft.com/office/officeart/2005/8/layout/orgChart1"/>
    <dgm:cxn modelId="{A5E385CD-B59D-ED46-B8DF-5F84D139988A}" type="presOf" srcId="{A5B0CA4C-CA2B-C34D-B184-06786D40DE94}" destId="{59A20463-5D8C-6C42-92EE-42CC601E74E9}" srcOrd="0" destOrd="0" presId="urn:microsoft.com/office/officeart/2005/8/layout/orgChart1"/>
    <dgm:cxn modelId="{69A872D0-E958-F843-BD5D-8E546ECAB99B}" type="presOf" srcId="{0BCC185B-5850-434B-AC2A-1F7C86BCF9DE}" destId="{4F982105-39C9-1C44-A92E-B7F501991857}" srcOrd="1" destOrd="0" presId="urn:microsoft.com/office/officeart/2005/8/layout/orgChart1"/>
    <dgm:cxn modelId="{E8B450DC-7D39-CE4B-A68E-31A3EE0824BF}" type="presOf" srcId="{8BD0C3F3-D2DE-C840-998A-E78E2B5BE23F}" destId="{64765D94-1B57-9848-BECF-440AB8C8F99E}" srcOrd="1" destOrd="0" presId="urn:microsoft.com/office/officeart/2005/8/layout/orgChart1"/>
    <dgm:cxn modelId="{003BE1E7-2854-3B44-8DE4-4A2BA4C1D791}" srcId="{FB36578F-B524-6341-9E6D-2A04F0B67250}" destId="{AAC52311-2285-EE4C-8475-18C66F3A4631}" srcOrd="1" destOrd="0" parTransId="{A5B0CA4C-CA2B-C34D-B184-06786D40DE94}" sibTransId="{E6AF7F00-3622-724D-8472-B55F630455D2}"/>
    <dgm:cxn modelId="{C7C591F3-CACB-DF4A-BDE0-879B6750C883}" type="presOf" srcId="{A437FCE5-F785-F649-BE40-EA33206DCDB3}" destId="{5AB112BF-8BBF-5A47-BD19-7B509DB5E73C}" srcOrd="0" destOrd="0" presId="urn:microsoft.com/office/officeart/2005/8/layout/orgChart1"/>
    <dgm:cxn modelId="{7AE43FF5-F872-0142-941D-6B2E6B607AEA}" type="presOf" srcId="{6B1A7CC3-A92A-2846-85FE-F23609EDF5FD}" destId="{F09750AB-A50D-B54E-9D75-E4979CD78E1D}" srcOrd="0" destOrd="0" presId="urn:microsoft.com/office/officeart/2005/8/layout/orgChart1"/>
    <dgm:cxn modelId="{6FEF2DF7-47EC-0848-BCFA-122E5AC07E04}" type="presOf" srcId="{E6611DFE-1C20-294F-9894-9BB4E35F53CF}" destId="{1BABB326-7A94-9442-93EA-290EC88DE1A4}" srcOrd="1" destOrd="0" presId="urn:microsoft.com/office/officeart/2005/8/layout/orgChart1"/>
    <dgm:cxn modelId="{558D65F7-FD52-CD48-995E-104486F51170}" type="presOf" srcId="{4824C4A8-C3F5-FE49-8E61-AC8A2DE6418E}" destId="{DF6562A0-B232-A647-AF99-22584CA45A65}" srcOrd="0" destOrd="0" presId="urn:microsoft.com/office/officeart/2005/8/layout/orgChart1"/>
    <dgm:cxn modelId="{A3F00DFA-FB8C-8242-A435-01C6A8840B4B}" type="presOf" srcId="{82D532A9-F4B4-684A-AF36-A36F4FFE556C}" destId="{66BE2B38-59C8-0943-BDE3-E98541B6A067}" srcOrd="0" destOrd="0" presId="urn:microsoft.com/office/officeart/2005/8/layout/orgChart1"/>
    <dgm:cxn modelId="{2E7A5B5B-E06D-BA42-9577-9BFE73493E25}" type="presParOf" srcId="{8F8B0BCB-1742-0943-8C50-69C898B236C0}" destId="{079E5509-40E2-514F-A700-A93335D5883D}" srcOrd="0" destOrd="0" presId="urn:microsoft.com/office/officeart/2005/8/layout/orgChart1"/>
    <dgm:cxn modelId="{53016B75-601B-234B-B6CF-02F3FB6153CC}" type="presParOf" srcId="{079E5509-40E2-514F-A700-A93335D5883D}" destId="{292A1819-FF87-3A4C-9D00-1EFD31A987E6}" srcOrd="0" destOrd="0" presId="urn:microsoft.com/office/officeart/2005/8/layout/orgChart1"/>
    <dgm:cxn modelId="{77C8BB39-744E-6041-AF2E-CD2D1CE640BB}" type="presParOf" srcId="{292A1819-FF87-3A4C-9D00-1EFD31A987E6}" destId="{6AD759D6-F981-5F46-AE6A-AB6D5478D9C5}" srcOrd="0" destOrd="0" presId="urn:microsoft.com/office/officeart/2005/8/layout/orgChart1"/>
    <dgm:cxn modelId="{4EED2A61-5C4F-3248-96A7-BCCD8E201304}" type="presParOf" srcId="{292A1819-FF87-3A4C-9D00-1EFD31A987E6}" destId="{143F4039-E2BD-5841-B902-AE5328C44269}" srcOrd="1" destOrd="0" presId="urn:microsoft.com/office/officeart/2005/8/layout/orgChart1"/>
    <dgm:cxn modelId="{E7D2D714-BBBD-8842-9BBF-CBA3C276CEB5}" type="presParOf" srcId="{079E5509-40E2-514F-A700-A93335D5883D}" destId="{BA4AC7BD-581B-C947-81B5-22BBFF608870}" srcOrd="1" destOrd="0" presId="urn:microsoft.com/office/officeart/2005/8/layout/orgChart1"/>
    <dgm:cxn modelId="{76E1FD71-54BB-714A-9422-AD4FA7DC41BF}" type="presParOf" srcId="{BA4AC7BD-581B-C947-81B5-22BBFF608870}" destId="{82B672D3-D5F2-034F-959E-A62F299F47DB}" srcOrd="0" destOrd="0" presId="urn:microsoft.com/office/officeart/2005/8/layout/orgChart1"/>
    <dgm:cxn modelId="{EA1371C8-D6C3-9448-9719-91DF0511250B}" type="presParOf" srcId="{BA4AC7BD-581B-C947-81B5-22BBFF608870}" destId="{13943C94-10F9-7F40-8A6A-1A40AA35BEA1}" srcOrd="1" destOrd="0" presId="urn:microsoft.com/office/officeart/2005/8/layout/orgChart1"/>
    <dgm:cxn modelId="{4805D28D-A10A-434D-99A7-EDB13CD2237F}" type="presParOf" srcId="{13943C94-10F9-7F40-8A6A-1A40AA35BEA1}" destId="{F523BC20-C309-5546-BD2B-7ACAB7D73E0F}" srcOrd="0" destOrd="0" presId="urn:microsoft.com/office/officeart/2005/8/layout/orgChart1"/>
    <dgm:cxn modelId="{2E71D3A3-ABF2-194B-8DB5-A5426F374179}" type="presParOf" srcId="{F523BC20-C309-5546-BD2B-7ACAB7D73E0F}" destId="{D15C4BE5-2657-D248-89FE-3BD3A9A50A6B}" srcOrd="0" destOrd="0" presId="urn:microsoft.com/office/officeart/2005/8/layout/orgChart1"/>
    <dgm:cxn modelId="{C7B5C42D-1941-414A-909E-C97A69EBC6DA}" type="presParOf" srcId="{F523BC20-C309-5546-BD2B-7ACAB7D73E0F}" destId="{44A44D8B-1E8D-B742-9753-1E39B52B8FC3}" srcOrd="1" destOrd="0" presId="urn:microsoft.com/office/officeart/2005/8/layout/orgChart1"/>
    <dgm:cxn modelId="{80C4986A-A7A2-9C4D-A13C-C4C32D32CCD0}" type="presParOf" srcId="{13943C94-10F9-7F40-8A6A-1A40AA35BEA1}" destId="{80A8C21B-375C-1148-9909-A3F4B15F11A1}" srcOrd="1" destOrd="0" presId="urn:microsoft.com/office/officeart/2005/8/layout/orgChart1"/>
    <dgm:cxn modelId="{020B43BF-465D-1340-A4BE-628FC478C0E5}" type="presParOf" srcId="{80A8C21B-375C-1148-9909-A3F4B15F11A1}" destId="{F98D7932-1ADF-4E43-A3AE-2B59C5661253}" srcOrd="0" destOrd="0" presId="urn:microsoft.com/office/officeart/2005/8/layout/orgChart1"/>
    <dgm:cxn modelId="{444702B3-8847-F042-BAFE-80094ED82696}" type="presParOf" srcId="{80A8C21B-375C-1148-9909-A3F4B15F11A1}" destId="{04F6F32C-58D9-5648-A4B4-4B0DA5FDBA47}" srcOrd="1" destOrd="0" presId="urn:microsoft.com/office/officeart/2005/8/layout/orgChart1"/>
    <dgm:cxn modelId="{6F70A7A8-2273-5F4C-9E46-CAB7A5C0D1CD}" type="presParOf" srcId="{04F6F32C-58D9-5648-A4B4-4B0DA5FDBA47}" destId="{A4973FF5-38FE-2342-A773-CA705A622230}" srcOrd="0" destOrd="0" presId="urn:microsoft.com/office/officeart/2005/8/layout/orgChart1"/>
    <dgm:cxn modelId="{2AEC40C6-2585-AB46-966B-C460E8CE445C}" type="presParOf" srcId="{A4973FF5-38FE-2342-A773-CA705A622230}" destId="{E8AC1949-0786-9F4B-9B39-01AB6EA089CF}" srcOrd="0" destOrd="0" presId="urn:microsoft.com/office/officeart/2005/8/layout/orgChart1"/>
    <dgm:cxn modelId="{9094C4D3-F82A-454B-A0F9-C4AD7B4FCA6A}" type="presParOf" srcId="{A4973FF5-38FE-2342-A773-CA705A622230}" destId="{CE8C6396-E933-2D4C-A153-CF315A2D885B}" srcOrd="1" destOrd="0" presId="urn:microsoft.com/office/officeart/2005/8/layout/orgChart1"/>
    <dgm:cxn modelId="{A1446AB7-2738-A94B-BD9E-AA51262A6DA8}" type="presParOf" srcId="{04F6F32C-58D9-5648-A4B4-4B0DA5FDBA47}" destId="{93AB2FB9-4E9B-4E4C-86A8-BA82AE7349B3}" srcOrd="1" destOrd="0" presId="urn:microsoft.com/office/officeart/2005/8/layout/orgChart1"/>
    <dgm:cxn modelId="{7BF88137-50F1-F642-B608-86EBD69984E3}" type="presParOf" srcId="{93AB2FB9-4E9B-4E4C-86A8-BA82AE7349B3}" destId="{CDD232CD-E05D-5B4C-B392-5FDED7A21A48}" srcOrd="0" destOrd="0" presId="urn:microsoft.com/office/officeart/2005/8/layout/orgChart1"/>
    <dgm:cxn modelId="{4F135E98-9D56-1743-8F69-31E28F2EB251}" type="presParOf" srcId="{93AB2FB9-4E9B-4E4C-86A8-BA82AE7349B3}" destId="{9B54F8D5-B827-1B45-9336-4084739A1B3A}" srcOrd="1" destOrd="0" presId="urn:microsoft.com/office/officeart/2005/8/layout/orgChart1"/>
    <dgm:cxn modelId="{DB7FE6F6-0074-FF4E-AB9D-12121388E3B2}" type="presParOf" srcId="{9B54F8D5-B827-1B45-9336-4084739A1B3A}" destId="{33E9DFA1-8EE3-EE43-A161-64D4C589A399}" srcOrd="0" destOrd="0" presId="urn:microsoft.com/office/officeart/2005/8/layout/orgChart1"/>
    <dgm:cxn modelId="{D5F38E92-0F0D-D444-82B6-6F136C9A07AA}" type="presParOf" srcId="{33E9DFA1-8EE3-EE43-A161-64D4C589A399}" destId="{788C072C-5B82-8F45-9CA6-2AEA2F5DC437}" srcOrd="0" destOrd="0" presId="urn:microsoft.com/office/officeart/2005/8/layout/orgChart1"/>
    <dgm:cxn modelId="{4738A9C2-0598-D24F-8D54-0920E6AD4FF0}" type="presParOf" srcId="{33E9DFA1-8EE3-EE43-A161-64D4C589A399}" destId="{D1DED5FE-2B16-1447-811A-31CED90472C8}" srcOrd="1" destOrd="0" presId="urn:microsoft.com/office/officeart/2005/8/layout/orgChart1"/>
    <dgm:cxn modelId="{836570AB-41EB-AD4E-AD93-12FC7053C6A4}" type="presParOf" srcId="{9B54F8D5-B827-1B45-9336-4084739A1B3A}" destId="{F356A7C9-6E0A-EE41-B0D3-84B92BE02202}" srcOrd="1" destOrd="0" presId="urn:microsoft.com/office/officeart/2005/8/layout/orgChart1"/>
    <dgm:cxn modelId="{8EACEB9C-1568-BD4C-8C06-2D8AF2B4253B}" type="presParOf" srcId="{9B54F8D5-B827-1B45-9336-4084739A1B3A}" destId="{96CB8241-8F7B-E646-88D3-5A36F1CE88AA}" srcOrd="2" destOrd="0" presId="urn:microsoft.com/office/officeart/2005/8/layout/orgChart1"/>
    <dgm:cxn modelId="{8639F151-87A3-DC48-B9DB-8A3DD199982C}" type="presParOf" srcId="{93AB2FB9-4E9B-4E4C-86A8-BA82AE7349B3}" destId="{5B2870BF-CDF1-E842-97C0-16A9906A778E}" srcOrd="2" destOrd="0" presId="urn:microsoft.com/office/officeart/2005/8/layout/orgChart1"/>
    <dgm:cxn modelId="{918AC84F-A5F3-E74C-B67C-9965248549B7}" type="presParOf" srcId="{93AB2FB9-4E9B-4E4C-86A8-BA82AE7349B3}" destId="{B2DD9EAD-E948-7747-AD4D-6D39F1A1AC39}" srcOrd="3" destOrd="0" presId="urn:microsoft.com/office/officeart/2005/8/layout/orgChart1"/>
    <dgm:cxn modelId="{1AA81C3C-C390-AF4E-997D-5EE01FF141C8}" type="presParOf" srcId="{B2DD9EAD-E948-7747-AD4D-6D39F1A1AC39}" destId="{D5C3BDDD-5220-8046-8586-5E4B8E323836}" srcOrd="0" destOrd="0" presId="urn:microsoft.com/office/officeart/2005/8/layout/orgChart1"/>
    <dgm:cxn modelId="{2AC4E3BB-A69E-F948-9F52-A155F7D508E5}" type="presParOf" srcId="{D5C3BDDD-5220-8046-8586-5E4B8E323836}" destId="{940AC20C-97BC-E441-BB14-B2CECF8E4E87}" srcOrd="0" destOrd="0" presId="urn:microsoft.com/office/officeart/2005/8/layout/orgChart1"/>
    <dgm:cxn modelId="{A0EF64F6-F041-C545-AF60-89E4C69F68A2}" type="presParOf" srcId="{D5C3BDDD-5220-8046-8586-5E4B8E323836}" destId="{F8198125-C9DD-0543-BB67-38CD41811FE5}" srcOrd="1" destOrd="0" presId="urn:microsoft.com/office/officeart/2005/8/layout/orgChart1"/>
    <dgm:cxn modelId="{82C2C243-9157-BB40-8B08-E4396116AC5B}" type="presParOf" srcId="{B2DD9EAD-E948-7747-AD4D-6D39F1A1AC39}" destId="{8DA69CB0-9BE2-F842-B0DE-B542D4ED4882}" srcOrd="1" destOrd="0" presId="urn:microsoft.com/office/officeart/2005/8/layout/orgChart1"/>
    <dgm:cxn modelId="{96CB6B06-B69F-AF4D-A80C-102B1B1C756E}" type="presParOf" srcId="{B2DD9EAD-E948-7747-AD4D-6D39F1A1AC39}" destId="{64A681F4-8122-9E43-9EDB-CBF23772B353}" srcOrd="2" destOrd="0" presId="urn:microsoft.com/office/officeart/2005/8/layout/orgChart1"/>
    <dgm:cxn modelId="{9BAC9EFE-DA38-1742-B0E3-F9242E3A7EF6}" type="presParOf" srcId="{04F6F32C-58D9-5648-A4B4-4B0DA5FDBA47}" destId="{CE2AECA5-0548-A149-9F86-AE4E2B15AED5}" srcOrd="2" destOrd="0" presId="urn:microsoft.com/office/officeart/2005/8/layout/orgChart1"/>
    <dgm:cxn modelId="{9EF18208-DCF4-6045-AE2C-9C57E7D531C6}" type="presParOf" srcId="{80A8C21B-375C-1148-9909-A3F4B15F11A1}" destId="{9FF5567E-475F-1E42-BF21-844477094CDB}" srcOrd="2" destOrd="0" presId="urn:microsoft.com/office/officeart/2005/8/layout/orgChart1"/>
    <dgm:cxn modelId="{69FC5CA9-D0F1-CA45-9D0B-6DEF649C6889}" type="presParOf" srcId="{80A8C21B-375C-1148-9909-A3F4B15F11A1}" destId="{70580574-BFA9-AD45-83AE-D6BEA248C575}" srcOrd="3" destOrd="0" presId="urn:microsoft.com/office/officeart/2005/8/layout/orgChart1"/>
    <dgm:cxn modelId="{A1022DC9-0DC2-D24F-AB12-B6364B806F7A}" type="presParOf" srcId="{70580574-BFA9-AD45-83AE-D6BEA248C575}" destId="{99919200-C26A-724E-805C-95F8CD80931C}" srcOrd="0" destOrd="0" presId="urn:microsoft.com/office/officeart/2005/8/layout/orgChart1"/>
    <dgm:cxn modelId="{A57CA64B-02CA-BE42-939A-7EA626969403}" type="presParOf" srcId="{99919200-C26A-724E-805C-95F8CD80931C}" destId="{5A4E83A8-A154-3646-A897-40D9FD8B9699}" srcOrd="0" destOrd="0" presId="urn:microsoft.com/office/officeart/2005/8/layout/orgChart1"/>
    <dgm:cxn modelId="{7B7C8677-B996-F244-989E-740408FE240B}" type="presParOf" srcId="{99919200-C26A-724E-805C-95F8CD80931C}" destId="{4636E965-5BF9-C149-A733-F1DF2F562D16}" srcOrd="1" destOrd="0" presId="urn:microsoft.com/office/officeart/2005/8/layout/orgChart1"/>
    <dgm:cxn modelId="{7F7C622C-9E3A-CA4A-B6D8-1C56D97F127A}" type="presParOf" srcId="{70580574-BFA9-AD45-83AE-D6BEA248C575}" destId="{B168CA09-0AF1-DA4A-AB45-004F8BACB235}" srcOrd="1" destOrd="0" presId="urn:microsoft.com/office/officeart/2005/8/layout/orgChart1"/>
    <dgm:cxn modelId="{97911F3A-C9DB-FE4C-83D7-963242F9DC55}" type="presParOf" srcId="{B168CA09-0AF1-DA4A-AB45-004F8BACB235}" destId="{60CE33C8-85AF-794A-BE8C-A153D2B2950E}" srcOrd="0" destOrd="0" presId="urn:microsoft.com/office/officeart/2005/8/layout/orgChart1"/>
    <dgm:cxn modelId="{BBC4DE52-6BF3-F945-B885-C0F3EDD18501}" type="presParOf" srcId="{B168CA09-0AF1-DA4A-AB45-004F8BACB235}" destId="{6C7FFF65-A42F-DD45-A732-88F856407F90}" srcOrd="1" destOrd="0" presId="urn:microsoft.com/office/officeart/2005/8/layout/orgChart1"/>
    <dgm:cxn modelId="{8F87246A-1B96-8A4B-94D7-A5063B898BD9}" type="presParOf" srcId="{6C7FFF65-A42F-DD45-A732-88F856407F90}" destId="{66ECA08B-A207-6D49-A86D-F6BC83FA2A9F}" srcOrd="0" destOrd="0" presId="urn:microsoft.com/office/officeart/2005/8/layout/orgChart1"/>
    <dgm:cxn modelId="{72BDD675-9250-BD47-8BDE-1B6556C0D9C1}" type="presParOf" srcId="{66ECA08B-A207-6D49-A86D-F6BC83FA2A9F}" destId="{2AA8DDC7-AC93-2948-B257-6FAF7D246FFE}" srcOrd="0" destOrd="0" presId="urn:microsoft.com/office/officeart/2005/8/layout/orgChart1"/>
    <dgm:cxn modelId="{E4CFDFD6-3891-4943-8BF4-6007E9A36FB4}" type="presParOf" srcId="{66ECA08B-A207-6D49-A86D-F6BC83FA2A9F}" destId="{AA1CA45F-AB50-FC45-937B-53760FB2333B}" srcOrd="1" destOrd="0" presId="urn:microsoft.com/office/officeart/2005/8/layout/orgChart1"/>
    <dgm:cxn modelId="{4FAD2352-9409-F246-84C3-4264B1438FB7}" type="presParOf" srcId="{6C7FFF65-A42F-DD45-A732-88F856407F90}" destId="{3297C27B-89AE-744F-A050-4397648AFDF1}" srcOrd="1" destOrd="0" presId="urn:microsoft.com/office/officeart/2005/8/layout/orgChart1"/>
    <dgm:cxn modelId="{15715C16-B1B3-A649-A8D9-E439BD8FAFB6}" type="presParOf" srcId="{6C7FFF65-A42F-DD45-A732-88F856407F90}" destId="{BFEC24FF-FCF0-E14D-9311-E2ADF172F700}" srcOrd="2" destOrd="0" presId="urn:microsoft.com/office/officeart/2005/8/layout/orgChart1"/>
    <dgm:cxn modelId="{D1156889-F0FB-774A-B5E8-9A47C65A62B5}" type="presParOf" srcId="{B168CA09-0AF1-DA4A-AB45-004F8BACB235}" destId="{580D5249-B38A-CE4E-B8F3-FA0BC70A6076}" srcOrd="2" destOrd="0" presId="urn:microsoft.com/office/officeart/2005/8/layout/orgChart1"/>
    <dgm:cxn modelId="{D5EAAA3C-AFCF-3741-B10D-A48BBA191442}" type="presParOf" srcId="{B168CA09-0AF1-DA4A-AB45-004F8BACB235}" destId="{43BB7F13-5E24-A046-89E2-1FC2A34C57A5}" srcOrd="3" destOrd="0" presId="urn:microsoft.com/office/officeart/2005/8/layout/orgChart1"/>
    <dgm:cxn modelId="{4AB46A80-9CE9-6542-9BD8-06745E7D5763}" type="presParOf" srcId="{43BB7F13-5E24-A046-89E2-1FC2A34C57A5}" destId="{294358C4-2806-974C-8CB0-9CC0625B1F57}" srcOrd="0" destOrd="0" presId="urn:microsoft.com/office/officeart/2005/8/layout/orgChart1"/>
    <dgm:cxn modelId="{920E68DA-3AB5-A14A-8AF4-B129A605A075}" type="presParOf" srcId="{294358C4-2806-974C-8CB0-9CC0625B1F57}" destId="{F8E298D9-DA51-3943-A4DC-A6C9FE0FF307}" srcOrd="0" destOrd="0" presId="urn:microsoft.com/office/officeart/2005/8/layout/orgChart1"/>
    <dgm:cxn modelId="{7689659D-039D-FB42-B383-C683A7FD05D5}" type="presParOf" srcId="{294358C4-2806-974C-8CB0-9CC0625B1F57}" destId="{E76151CF-E3A1-E94D-B300-6BA3BD6D155C}" srcOrd="1" destOrd="0" presId="urn:microsoft.com/office/officeart/2005/8/layout/orgChart1"/>
    <dgm:cxn modelId="{2FE6FBC0-BE8B-AF4A-99D1-6833F218BD0D}" type="presParOf" srcId="{43BB7F13-5E24-A046-89E2-1FC2A34C57A5}" destId="{4D07B950-5841-2246-9662-2EF842F29539}" srcOrd="1" destOrd="0" presId="urn:microsoft.com/office/officeart/2005/8/layout/orgChart1"/>
    <dgm:cxn modelId="{CEDCFBF6-9B7D-F94D-B7EF-AF8B15183580}" type="presParOf" srcId="{43BB7F13-5E24-A046-89E2-1FC2A34C57A5}" destId="{859A9E52-49CB-F545-96E3-774022BEB399}" srcOrd="2" destOrd="0" presId="urn:microsoft.com/office/officeart/2005/8/layout/orgChart1"/>
    <dgm:cxn modelId="{0F102F06-D62B-6D46-BE7E-8CE669B771D4}" type="presParOf" srcId="{70580574-BFA9-AD45-83AE-D6BEA248C575}" destId="{9B77A817-81CD-7C41-BC1A-6AEED6953F00}" srcOrd="2" destOrd="0" presId="urn:microsoft.com/office/officeart/2005/8/layout/orgChart1"/>
    <dgm:cxn modelId="{5AF0E1D6-9FFA-9040-8D63-88A7A75BE9B3}" type="presParOf" srcId="{13943C94-10F9-7F40-8A6A-1A40AA35BEA1}" destId="{8606FA6A-DC7B-9145-B411-52CDFC2FBB94}" srcOrd="2" destOrd="0" presId="urn:microsoft.com/office/officeart/2005/8/layout/orgChart1"/>
    <dgm:cxn modelId="{A7D95409-EED4-0747-B0A7-57358A85FE38}" type="presParOf" srcId="{BA4AC7BD-581B-C947-81B5-22BBFF608870}" destId="{59A20463-5D8C-6C42-92EE-42CC601E74E9}" srcOrd="2" destOrd="0" presId="urn:microsoft.com/office/officeart/2005/8/layout/orgChart1"/>
    <dgm:cxn modelId="{74010950-6073-4F41-B419-BB63FD332764}" type="presParOf" srcId="{BA4AC7BD-581B-C947-81B5-22BBFF608870}" destId="{9334E26A-7EC1-E141-ABB2-E7C379620F10}" srcOrd="3" destOrd="0" presId="urn:microsoft.com/office/officeart/2005/8/layout/orgChart1"/>
    <dgm:cxn modelId="{E05C9DFA-49B0-F246-8D65-2C8EDBEC6A36}" type="presParOf" srcId="{9334E26A-7EC1-E141-ABB2-E7C379620F10}" destId="{8304B830-C186-3145-893C-B31586FC9847}" srcOrd="0" destOrd="0" presId="urn:microsoft.com/office/officeart/2005/8/layout/orgChart1"/>
    <dgm:cxn modelId="{23208BFA-05F0-BA49-9AB5-C6A0E63A5899}" type="presParOf" srcId="{8304B830-C186-3145-893C-B31586FC9847}" destId="{58582E9A-7AAA-7045-93B0-234826912410}" srcOrd="0" destOrd="0" presId="urn:microsoft.com/office/officeart/2005/8/layout/orgChart1"/>
    <dgm:cxn modelId="{08992FF6-8BE5-E146-BCB8-C385230A6885}" type="presParOf" srcId="{8304B830-C186-3145-893C-B31586FC9847}" destId="{F5492A73-24B5-5F48-B0E9-21B7FA096CD5}" srcOrd="1" destOrd="0" presId="urn:microsoft.com/office/officeart/2005/8/layout/orgChart1"/>
    <dgm:cxn modelId="{082DC52F-5581-534E-868F-CE5641685AA5}" type="presParOf" srcId="{9334E26A-7EC1-E141-ABB2-E7C379620F10}" destId="{06D44AFE-0195-0847-84D7-D14FB67C0ADC}" srcOrd="1" destOrd="0" presId="urn:microsoft.com/office/officeart/2005/8/layout/orgChart1"/>
    <dgm:cxn modelId="{73439935-8482-B645-8749-8D6C3B6294B9}" type="presParOf" srcId="{06D44AFE-0195-0847-84D7-D14FB67C0ADC}" destId="{7DC5F82E-096A-4B42-892C-2A4616231505}" srcOrd="0" destOrd="0" presId="urn:microsoft.com/office/officeart/2005/8/layout/orgChart1"/>
    <dgm:cxn modelId="{E921EF79-7A6C-2843-8925-331F231FB076}" type="presParOf" srcId="{06D44AFE-0195-0847-84D7-D14FB67C0ADC}" destId="{E6E114C3-B271-4D40-96A1-6B8F029733A5}" srcOrd="1" destOrd="0" presId="urn:microsoft.com/office/officeart/2005/8/layout/orgChart1"/>
    <dgm:cxn modelId="{EE79C80D-321F-B048-9FE0-24A3ED24D0F5}" type="presParOf" srcId="{E6E114C3-B271-4D40-96A1-6B8F029733A5}" destId="{DB719A13-F947-B74F-9B98-CB33492FF5A7}" srcOrd="0" destOrd="0" presId="urn:microsoft.com/office/officeart/2005/8/layout/orgChart1"/>
    <dgm:cxn modelId="{4307FC88-CE28-1643-B0BF-C9DE9133E75D}" type="presParOf" srcId="{DB719A13-F947-B74F-9B98-CB33492FF5A7}" destId="{DF6562A0-B232-A647-AF99-22584CA45A65}" srcOrd="0" destOrd="0" presId="urn:microsoft.com/office/officeart/2005/8/layout/orgChart1"/>
    <dgm:cxn modelId="{E3D714D3-2C4C-1643-AF4E-AB375832A94A}" type="presParOf" srcId="{DB719A13-F947-B74F-9B98-CB33492FF5A7}" destId="{8C556633-B0CF-0C48-8614-ACDDF3CF9AB7}" srcOrd="1" destOrd="0" presId="urn:microsoft.com/office/officeart/2005/8/layout/orgChart1"/>
    <dgm:cxn modelId="{2A0C1E8E-3949-E64F-9F2A-46280769E8F5}" type="presParOf" srcId="{E6E114C3-B271-4D40-96A1-6B8F029733A5}" destId="{6538D384-3654-4D40-AA36-889C4034A593}" srcOrd="1" destOrd="0" presId="urn:microsoft.com/office/officeart/2005/8/layout/orgChart1"/>
    <dgm:cxn modelId="{098F2878-B625-E64D-96AF-FB3CC6E0B587}" type="presParOf" srcId="{6538D384-3654-4D40-AA36-889C4034A593}" destId="{66BE2B38-59C8-0943-BDE3-E98541B6A067}" srcOrd="0" destOrd="0" presId="urn:microsoft.com/office/officeart/2005/8/layout/orgChart1"/>
    <dgm:cxn modelId="{D064E55E-3C32-2349-BD4E-0690EAC35895}" type="presParOf" srcId="{6538D384-3654-4D40-AA36-889C4034A593}" destId="{EDB6DC5B-DE02-3140-8D77-3918947517CA}" srcOrd="1" destOrd="0" presId="urn:microsoft.com/office/officeart/2005/8/layout/orgChart1"/>
    <dgm:cxn modelId="{070ED628-1EBE-5749-8587-25AC40827D83}" type="presParOf" srcId="{EDB6DC5B-DE02-3140-8D77-3918947517CA}" destId="{0D4BF394-8184-AC49-A1FC-499C0BBE0D43}" srcOrd="0" destOrd="0" presId="urn:microsoft.com/office/officeart/2005/8/layout/orgChart1"/>
    <dgm:cxn modelId="{B7D9AC03-50AA-F044-9A60-1B6784E456D3}" type="presParOf" srcId="{0D4BF394-8184-AC49-A1FC-499C0BBE0D43}" destId="{6794086C-A05A-3243-B5B5-ED27AA822B99}" srcOrd="0" destOrd="0" presId="urn:microsoft.com/office/officeart/2005/8/layout/orgChart1"/>
    <dgm:cxn modelId="{5D44266F-8E50-804D-8E2A-3E5815B9D846}" type="presParOf" srcId="{0D4BF394-8184-AC49-A1FC-499C0BBE0D43}" destId="{1BABB326-7A94-9442-93EA-290EC88DE1A4}" srcOrd="1" destOrd="0" presId="urn:microsoft.com/office/officeart/2005/8/layout/orgChart1"/>
    <dgm:cxn modelId="{6B0B8A3A-DA55-BE40-BBB0-4C53128828CF}" type="presParOf" srcId="{EDB6DC5B-DE02-3140-8D77-3918947517CA}" destId="{A35508D9-1456-3445-BB32-FC527D2B0305}" srcOrd="1" destOrd="0" presId="urn:microsoft.com/office/officeart/2005/8/layout/orgChart1"/>
    <dgm:cxn modelId="{A6647214-E5B4-8149-AC09-3109AAA6E222}" type="presParOf" srcId="{A35508D9-1456-3445-BB32-FC527D2B0305}" destId="{F09750AB-A50D-B54E-9D75-E4979CD78E1D}" srcOrd="0" destOrd="0" presId="urn:microsoft.com/office/officeart/2005/8/layout/orgChart1"/>
    <dgm:cxn modelId="{F0820C4E-AADF-C245-A162-D5110EE28051}" type="presParOf" srcId="{A35508D9-1456-3445-BB32-FC527D2B0305}" destId="{32AB74C2-7237-374C-BCB9-A99FB9F2803B}" srcOrd="1" destOrd="0" presId="urn:microsoft.com/office/officeart/2005/8/layout/orgChart1"/>
    <dgm:cxn modelId="{6D2E1579-BC18-AB46-9ADE-720A79BDBDD4}" type="presParOf" srcId="{32AB74C2-7237-374C-BCB9-A99FB9F2803B}" destId="{76C64070-0115-5E4B-80F4-4091742844F0}" srcOrd="0" destOrd="0" presId="urn:microsoft.com/office/officeart/2005/8/layout/orgChart1"/>
    <dgm:cxn modelId="{B9C4E002-5C77-1A4D-A049-C430508F8EDA}" type="presParOf" srcId="{76C64070-0115-5E4B-80F4-4091742844F0}" destId="{4D5D7618-FF6B-4443-80A7-72C2166D9AA5}" srcOrd="0" destOrd="0" presId="urn:microsoft.com/office/officeart/2005/8/layout/orgChart1"/>
    <dgm:cxn modelId="{FD283079-6091-AD4D-BB04-38F35C18564A}" type="presParOf" srcId="{76C64070-0115-5E4B-80F4-4091742844F0}" destId="{059C90DD-2A6A-EC4D-8C2E-FCB92AF9055A}" srcOrd="1" destOrd="0" presId="urn:microsoft.com/office/officeart/2005/8/layout/orgChart1"/>
    <dgm:cxn modelId="{AA7AABE4-B5F2-EA41-A37D-BEDCA986E006}" type="presParOf" srcId="{32AB74C2-7237-374C-BCB9-A99FB9F2803B}" destId="{15317E4E-05FC-FA46-BCC2-D648A67D7AF4}" srcOrd="1" destOrd="0" presId="urn:microsoft.com/office/officeart/2005/8/layout/orgChart1"/>
    <dgm:cxn modelId="{99545542-A811-7F46-8FF9-5720F979813E}" type="presParOf" srcId="{32AB74C2-7237-374C-BCB9-A99FB9F2803B}" destId="{9BA76E9C-AE9D-714B-8759-8359B2B4092A}" srcOrd="2" destOrd="0" presId="urn:microsoft.com/office/officeart/2005/8/layout/orgChart1"/>
    <dgm:cxn modelId="{4CA9D3FC-9D97-A544-9A0F-AB597FAF61B7}" type="presParOf" srcId="{EDB6DC5B-DE02-3140-8D77-3918947517CA}" destId="{3CBACC8C-AF71-9145-A235-C3F7DA74223B}" srcOrd="2" destOrd="0" presId="urn:microsoft.com/office/officeart/2005/8/layout/orgChart1"/>
    <dgm:cxn modelId="{21F49127-0E57-3B4B-B768-A0983F03382B}" type="presParOf" srcId="{E6E114C3-B271-4D40-96A1-6B8F029733A5}" destId="{B11C88EE-A359-6E4F-BF9E-AFF030F1DE50}" srcOrd="2" destOrd="0" presId="urn:microsoft.com/office/officeart/2005/8/layout/orgChart1"/>
    <dgm:cxn modelId="{97F477B7-090E-FC44-AEB9-3C38C0E01152}" type="presParOf" srcId="{06D44AFE-0195-0847-84D7-D14FB67C0ADC}" destId="{FB855A83-BAA8-8142-8188-E6BC7DEB6E42}" srcOrd="2" destOrd="0" presId="urn:microsoft.com/office/officeart/2005/8/layout/orgChart1"/>
    <dgm:cxn modelId="{CD1733FF-76B5-D14F-8155-D3AE6DA5EDAF}" type="presParOf" srcId="{06D44AFE-0195-0847-84D7-D14FB67C0ADC}" destId="{814D40F7-3379-2144-9909-1646E66B563F}" srcOrd="3" destOrd="0" presId="urn:microsoft.com/office/officeart/2005/8/layout/orgChart1"/>
    <dgm:cxn modelId="{6781073A-C739-0F4C-B9F3-FC18908300A4}" type="presParOf" srcId="{814D40F7-3379-2144-9909-1646E66B563F}" destId="{CF1BB498-2FBF-0848-B186-BCE7E0EE7D47}" srcOrd="0" destOrd="0" presId="urn:microsoft.com/office/officeart/2005/8/layout/orgChart1"/>
    <dgm:cxn modelId="{F7E920B4-A236-9548-81D9-20EBBDAE91D8}" type="presParOf" srcId="{CF1BB498-2FBF-0848-B186-BCE7E0EE7D47}" destId="{B6F73166-D437-8349-88DD-D2EB0AEBE268}" srcOrd="0" destOrd="0" presId="urn:microsoft.com/office/officeart/2005/8/layout/orgChart1"/>
    <dgm:cxn modelId="{642BF244-7F99-FD41-AB07-F4E2350E3214}" type="presParOf" srcId="{CF1BB498-2FBF-0848-B186-BCE7E0EE7D47}" destId="{4F982105-39C9-1C44-A92E-B7F501991857}" srcOrd="1" destOrd="0" presId="urn:microsoft.com/office/officeart/2005/8/layout/orgChart1"/>
    <dgm:cxn modelId="{1D5EAE3B-BE7F-5E4B-8B71-3E70E41D79BF}" type="presParOf" srcId="{814D40F7-3379-2144-9909-1646E66B563F}" destId="{9C9EF3D0-39B2-AB4B-9208-035D20000463}" srcOrd="1" destOrd="0" presId="urn:microsoft.com/office/officeart/2005/8/layout/orgChart1"/>
    <dgm:cxn modelId="{E621BB19-BB3C-A445-B677-4789541DDB10}" type="presParOf" srcId="{9C9EF3D0-39B2-AB4B-9208-035D20000463}" destId="{0008473F-14F4-ED40-AA1A-9C0E198F85E0}" srcOrd="0" destOrd="0" presId="urn:microsoft.com/office/officeart/2005/8/layout/orgChart1"/>
    <dgm:cxn modelId="{31D32DCC-7A0F-7249-A01E-48852F6B9296}" type="presParOf" srcId="{9C9EF3D0-39B2-AB4B-9208-035D20000463}" destId="{B6E52955-F20B-1245-9315-1C8A123C0313}" srcOrd="1" destOrd="0" presId="urn:microsoft.com/office/officeart/2005/8/layout/orgChart1"/>
    <dgm:cxn modelId="{700BE3CE-6968-2349-B439-915A48744895}" type="presParOf" srcId="{B6E52955-F20B-1245-9315-1C8A123C0313}" destId="{A9A2F136-F738-1749-920E-150C9BC239B5}" srcOrd="0" destOrd="0" presId="urn:microsoft.com/office/officeart/2005/8/layout/orgChart1"/>
    <dgm:cxn modelId="{B69E5A08-F02C-AC4D-A86F-2E94A09094E3}" type="presParOf" srcId="{A9A2F136-F738-1749-920E-150C9BC239B5}" destId="{14AFC912-70F3-A345-97EE-AA03B7044FA2}" srcOrd="0" destOrd="0" presId="urn:microsoft.com/office/officeart/2005/8/layout/orgChart1"/>
    <dgm:cxn modelId="{C8D64F01-2A11-0A4B-87EB-B091F905AE27}" type="presParOf" srcId="{A9A2F136-F738-1749-920E-150C9BC239B5}" destId="{64765D94-1B57-9848-BECF-440AB8C8F99E}" srcOrd="1" destOrd="0" presId="urn:microsoft.com/office/officeart/2005/8/layout/orgChart1"/>
    <dgm:cxn modelId="{62734FCC-2652-5947-AD70-26A47B8C77FE}" type="presParOf" srcId="{B6E52955-F20B-1245-9315-1C8A123C0313}" destId="{057F6BD9-15F9-1A43-B5F4-DC91A2603157}" srcOrd="1" destOrd="0" presId="urn:microsoft.com/office/officeart/2005/8/layout/orgChart1"/>
    <dgm:cxn modelId="{EF066688-684B-384E-9661-1941FD64B6BE}" type="presParOf" srcId="{B6E52955-F20B-1245-9315-1C8A123C0313}" destId="{566D717A-6EEE-3844-876D-F2ADE0707B10}" srcOrd="2" destOrd="0" presId="urn:microsoft.com/office/officeart/2005/8/layout/orgChart1"/>
    <dgm:cxn modelId="{48A19BA3-63FB-0841-A753-BC6597CBB40A}" type="presParOf" srcId="{9C9EF3D0-39B2-AB4B-9208-035D20000463}" destId="{5AB112BF-8BBF-5A47-BD19-7B509DB5E73C}" srcOrd="2" destOrd="0" presId="urn:microsoft.com/office/officeart/2005/8/layout/orgChart1"/>
    <dgm:cxn modelId="{816AFBC9-4437-9C4A-8E28-42A0934C2999}" type="presParOf" srcId="{9C9EF3D0-39B2-AB4B-9208-035D20000463}" destId="{8ED2734A-9B84-364E-BA33-3023033541FC}" srcOrd="3" destOrd="0" presId="urn:microsoft.com/office/officeart/2005/8/layout/orgChart1"/>
    <dgm:cxn modelId="{080D944C-F2E0-CB42-9BE0-BAE1D65BC2BA}" type="presParOf" srcId="{8ED2734A-9B84-364E-BA33-3023033541FC}" destId="{90E4055C-C266-9B44-95B7-66B6578E6884}" srcOrd="0" destOrd="0" presId="urn:microsoft.com/office/officeart/2005/8/layout/orgChart1"/>
    <dgm:cxn modelId="{CC851B26-6CE5-CB41-8EF8-A58871932EBC}" type="presParOf" srcId="{90E4055C-C266-9B44-95B7-66B6578E6884}" destId="{52B8D0D8-8754-2745-9CB1-6D65524DD81A}" srcOrd="0" destOrd="0" presId="urn:microsoft.com/office/officeart/2005/8/layout/orgChart1"/>
    <dgm:cxn modelId="{E9BF4498-9189-7949-986A-B793E870E3E2}" type="presParOf" srcId="{90E4055C-C266-9B44-95B7-66B6578E6884}" destId="{0635DAE0-749E-6B49-8C1C-882F06602A39}" srcOrd="1" destOrd="0" presId="urn:microsoft.com/office/officeart/2005/8/layout/orgChart1"/>
    <dgm:cxn modelId="{05F1B13C-C365-F946-BB4B-FDDCBBC0BF8A}" type="presParOf" srcId="{8ED2734A-9B84-364E-BA33-3023033541FC}" destId="{36223515-A0BD-1E48-8CCF-8A6B3BCAA9D4}" srcOrd="1" destOrd="0" presId="urn:microsoft.com/office/officeart/2005/8/layout/orgChart1"/>
    <dgm:cxn modelId="{EE1F24AD-0567-214B-8AFB-C6924902CAC8}" type="presParOf" srcId="{8ED2734A-9B84-364E-BA33-3023033541FC}" destId="{E1348903-491E-B54D-BB1A-7550A075585F}" srcOrd="2" destOrd="0" presId="urn:microsoft.com/office/officeart/2005/8/layout/orgChart1"/>
    <dgm:cxn modelId="{F4D2394A-0CBC-6F42-83EB-01A37B808143}" type="presParOf" srcId="{814D40F7-3379-2144-9909-1646E66B563F}" destId="{580FAA1E-7D4A-7F4C-AB58-4FA595F199AA}" srcOrd="2" destOrd="0" presId="urn:microsoft.com/office/officeart/2005/8/layout/orgChart1"/>
    <dgm:cxn modelId="{652FFFBF-C9D3-3A4B-BA03-039F328ED4A9}" type="presParOf" srcId="{9334E26A-7EC1-E141-ABB2-E7C379620F10}" destId="{D3B0DE10-3B54-024B-8937-732CE638B7D7}" srcOrd="2" destOrd="0" presId="urn:microsoft.com/office/officeart/2005/8/layout/orgChart1"/>
    <dgm:cxn modelId="{4F8E0E88-98B0-454A-B119-9FCAFE7A6C5F}" type="presParOf" srcId="{BA4AC7BD-581B-C947-81B5-22BBFF608870}" destId="{E29982BD-BA33-8346-B5B1-4EE037C39A3A}" srcOrd="4" destOrd="0" presId="urn:microsoft.com/office/officeart/2005/8/layout/orgChart1"/>
    <dgm:cxn modelId="{FE391F24-BD5A-8F4E-84CA-4B6A0D4ACAD5}" type="presParOf" srcId="{BA4AC7BD-581B-C947-81B5-22BBFF608870}" destId="{1326C0C2-6CB4-BB44-9B4F-647188A0A2ED}" srcOrd="5" destOrd="0" presId="urn:microsoft.com/office/officeart/2005/8/layout/orgChart1"/>
    <dgm:cxn modelId="{AF57AC5C-0863-9845-A6E5-AFA0713C9166}" type="presParOf" srcId="{1326C0C2-6CB4-BB44-9B4F-647188A0A2ED}" destId="{3B745100-54CA-8745-81D6-D690DCB402D7}" srcOrd="0" destOrd="0" presId="urn:microsoft.com/office/officeart/2005/8/layout/orgChart1"/>
    <dgm:cxn modelId="{4B144352-49A3-2F4E-B195-DCBBEF76C52B}" type="presParOf" srcId="{3B745100-54CA-8745-81D6-D690DCB402D7}" destId="{329F6703-0A72-D343-A157-430FD7630C67}" srcOrd="0" destOrd="0" presId="urn:microsoft.com/office/officeart/2005/8/layout/orgChart1"/>
    <dgm:cxn modelId="{ED88955D-37C6-9340-8776-054F6DC8CDF4}" type="presParOf" srcId="{3B745100-54CA-8745-81D6-D690DCB402D7}" destId="{2DDEF755-820F-724C-A6A5-09669A3C452D}" srcOrd="1" destOrd="0" presId="urn:microsoft.com/office/officeart/2005/8/layout/orgChart1"/>
    <dgm:cxn modelId="{B6383510-2F84-D24F-9BF0-9FF4927552EA}" type="presParOf" srcId="{1326C0C2-6CB4-BB44-9B4F-647188A0A2ED}" destId="{3F11F9F8-5259-F344-AE8C-7A26D45688CC}" srcOrd="1" destOrd="0" presId="urn:microsoft.com/office/officeart/2005/8/layout/orgChart1"/>
    <dgm:cxn modelId="{6A76C3E9-74CF-E54C-AAAB-C4ADDCD29217}" type="presParOf" srcId="{3F11F9F8-5259-F344-AE8C-7A26D45688CC}" destId="{A7B234D6-FAB9-0749-A221-9FF01019848B}" srcOrd="0" destOrd="0" presId="urn:microsoft.com/office/officeart/2005/8/layout/orgChart1"/>
    <dgm:cxn modelId="{F997C58D-66AC-E54A-979D-3D4A41122D5F}" type="presParOf" srcId="{3F11F9F8-5259-F344-AE8C-7A26D45688CC}" destId="{EB5F4B66-E453-1248-8472-32430226A16D}" srcOrd="1" destOrd="0" presId="urn:microsoft.com/office/officeart/2005/8/layout/orgChart1"/>
    <dgm:cxn modelId="{13F3C746-C34A-934D-B7A4-5B6A14A4268B}" type="presParOf" srcId="{EB5F4B66-E453-1248-8472-32430226A16D}" destId="{94EF2A31-0AF2-934A-A1B2-55BFC35123AE}" srcOrd="0" destOrd="0" presId="urn:microsoft.com/office/officeart/2005/8/layout/orgChart1"/>
    <dgm:cxn modelId="{AA9169DC-670C-6D4B-8214-F765A89EA95C}" type="presParOf" srcId="{94EF2A31-0AF2-934A-A1B2-55BFC35123AE}" destId="{9882B7E2-5042-D848-9E4E-A5E1F34A4917}" srcOrd="0" destOrd="0" presId="urn:microsoft.com/office/officeart/2005/8/layout/orgChart1"/>
    <dgm:cxn modelId="{F51E485C-B569-8342-8B0E-5E6B751B8702}" type="presParOf" srcId="{94EF2A31-0AF2-934A-A1B2-55BFC35123AE}" destId="{DA084930-6873-4645-9EA7-639D11580710}" srcOrd="1" destOrd="0" presId="urn:microsoft.com/office/officeart/2005/8/layout/orgChart1"/>
    <dgm:cxn modelId="{B99E679C-DE90-0A4B-9D3F-25645D1336CD}" type="presParOf" srcId="{EB5F4B66-E453-1248-8472-32430226A16D}" destId="{538E781A-F81E-1042-B0CA-4BB23EEB2ABB}" srcOrd="1" destOrd="0" presId="urn:microsoft.com/office/officeart/2005/8/layout/orgChart1"/>
    <dgm:cxn modelId="{75B350C3-E876-1943-9D3E-2DA6E3C78392}" type="presParOf" srcId="{EB5F4B66-E453-1248-8472-32430226A16D}" destId="{6DD6F17D-EB1E-754B-AB87-BF9B252023D6}" srcOrd="2" destOrd="0" presId="urn:microsoft.com/office/officeart/2005/8/layout/orgChart1"/>
    <dgm:cxn modelId="{F3328DAA-1394-0644-AD81-3BF6A80ECF68}" type="presParOf" srcId="{3F11F9F8-5259-F344-AE8C-7A26D45688CC}" destId="{480DB07C-1A09-E04A-BACC-A3A1CF5FC5D1}" srcOrd="2" destOrd="0" presId="urn:microsoft.com/office/officeart/2005/8/layout/orgChart1"/>
    <dgm:cxn modelId="{67E615A6-3A50-464C-BCDA-D85C51979020}" type="presParOf" srcId="{3F11F9F8-5259-F344-AE8C-7A26D45688CC}" destId="{6BA5613C-BF1E-BC48-ABA1-3F6E9F992E61}" srcOrd="3" destOrd="0" presId="urn:microsoft.com/office/officeart/2005/8/layout/orgChart1"/>
    <dgm:cxn modelId="{9130557A-EB8A-9D4C-96A9-3001F0AB4B43}" type="presParOf" srcId="{6BA5613C-BF1E-BC48-ABA1-3F6E9F992E61}" destId="{443C4CFA-8A16-824F-816A-A08E213A097E}" srcOrd="0" destOrd="0" presId="urn:microsoft.com/office/officeart/2005/8/layout/orgChart1"/>
    <dgm:cxn modelId="{553B2AD3-44A5-F04D-A6BC-2E490FF4D380}" type="presParOf" srcId="{443C4CFA-8A16-824F-816A-A08E213A097E}" destId="{BCADF69A-5219-F448-ACEF-6F6A2D4731D5}" srcOrd="0" destOrd="0" presId="urn:microsoft.com/office/officeart/2005/8/layout/orgChart1"/>
    <dgm:cxn modelId="{63044D23-E497-674B-B089-AFB94B562D93}" type="presParOf" srcId="{443C4CFA-8A16-824F-816A-A08E213A097E}" destId="{4DA66EC1-F992-A645-883F-06B02DB0A340}" srcOrd="1" destOrd="0" presId="urn:microsoft.com/office/officeart/2005/8/layout/orgChart1"/>
    <dgm:cxn modelId="{5424B847-C1FA-9E4D-8DA2-DF5E79039F5C}" type="presParOf" srcId="{6BA5613C-BF1E-BC48-ABA1-3F6E9F992E61}" destId="{4F736325-E27B-254B-92D8-C6A038A01184}" srcOrd="1" destOrd="0" presId="urn:microsoft.com/office/officeart/2005/8/layout/orgChart1"/>
    <dgm:cxn modelId="{14E484BF-9F8A-8A4A-8E66-B90889C9A39E}" type="presParOf" srcId="{6BA5613C-BF1E-BC48-ABA1-3F6E9F992E61}" destId="{3A1D02BE-82E0-CE49-B5B4-A25925587231}" srcOrd="2" destOrd="0" presId="urn:microsoft.com/office/officeart/2005/8/layout/orgChart1"/>
    <dgm:cxn modelId="{6DE003DB-4000-3D4E-A121-CA063CCB4078}" type="presParOf" srcId="{1326C0C2-6CB4-BB44-9B4F-647188A0A2ED}" destId="{99F437AB-CFC5-A248-9950-A597411E61CF}" srcOrd="2" destOrd="0" presId="urn:microsoft.com/office/officeart/2005/8/layout/orgChart1"/>
    <dgm:cxn modelId="{3EEF61C0-3F73-EA4C-A732-B2196E1968F7}" type="presParOf" srcId="{079E5509-40E2-514F-A700-A93335D5883D}" destId="{B04E49C5-061F-2441-AB06-1EA5F417E6DE}" srcOrd="2" destOrd="0" presId="urn:microsoft.com/office/officeart/2005/8/layout/orgChart1"/>
  </dgm:cxnLst>
  <dgm:bg>
    <a:solidFill>
      <a:srgbClr val="236599"/>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4C5FF7-1120-5D4A-A33F-7C901F4A5B42}"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FB36578F-B524-6341-9E6D-2A04F0B67250}">
      <dgm:prSet phldrT="[Text]"/>
      <dgm:spPr>
        <a:solidFill>
          <a:schemeClr val="bg1"/>
        </a:solidFill>
        <a:ln>
          <a:noFill/>
        </a:ln>
      </dgm:spPr>
      <dgm:t>
        <a:bodyPr/>
        <a:lstStyle/>
        <a:p>
          <a:r>
            <a:rPr lang="en-US" dirty="0"/>
            <a:t> </a:t>
          </a:r>
        </a:p>
      </dgm:t>
    </dgm:pt>
    <dgm:pt modelId="{9484A452-ACD7-294A-BF03-AEC825494170}" type="parTrans" cxnId="{780DE9AA-758A-7146-8E70-D7A6D1C3D4E8}">
      <dgm:prSet/>
      <dgm:spPr/>
      <dgm:t>
        <a:bodyPr/>
        <a:lstStyle/>
        <a:p>
          <a:endParaRPr lang="en-US"/>
        </a:p>
      </dgm:t>
    </dgm:pt>
    <dgm:pt modelId="{59EFD719-8B48-7743-95A8-5E5CA81C4732}" type="sibTrans" cxnId="{780DE9AA-758A-7146-8E70-D7A6D1C3D4E8}">
      <dgm:prSet/>
      <dgm:spPr/>
      <dgm:t>
        <a:bodyPr/>
        <a:lstStyle/>
        <a:p>
          <a:endParaRPr lang="en-US"/>
        </a:p>
      </dgm:t>
    </dgm:pt>
    <dgm:pt modelId="{5CEB84BA-51F9-844E-A07D-030EE7D88DDA}">
      <dgm:prSet phldrT="[Text]"/>
      <dgm:spPr>
        <a:solidFill>
          <a:schemeClr val="bg1"/>
        </a:solidFill>
        <a:ln>
          <a:noFill/>
        </a:ln>
      </dgm:spPr>
      <dgm:t>
        <a:bodyPr/>
        <a:lstStyle/>
        <a:p>
          <a:r>
            <a:rPr lang="en-US" dirty="0"/>
            <a:t> </a:t>
          </a:r>
        </a:p>
      </dgm:t>
    </dgm:pt>
    <dgm:pt modelId="{70E6833B-94AC-7A46-9C58-AC2E4A3F4679}" type="parTrans" cxnId="{06BB9C34-ADDA-824B-AA00-2168A82F9A7D}">
      <dgm:prSet/>
      <dgm:spPr>
        <a:ln>
          <a:solidFill>
            <a:schemeClr val="bg1"/>
          </a:solidFill>
        </a:ln>
      </dgm:spPr>
      <dgm:t>
        <a:bodyPr/>
        <a:lstStyle/>
        <a:p>
          <a:endParaRPr lang="en-US"/>
        </a:p>
      </dgm:t>
    </dgm:pt>
    <dgm:pt modelId="{ECB8F2AF-8D75-6649-AB36-E46A5F2BF0BA}" type="sibTrans" cxnId="{06BB9C34-ADDA-824B-AA00-2168A82F9A7D}">
      <dgm:prSet/>
      <dgm:spPr/>
      <dgm:t>
        <a:bodyPr/>
        <a:lstStyle/>
        <a:p>
          <a:endParaRPr lang="en-US"/>
        </a:p>
      </dgm:t>
    </dgm:pt>
    <dgm:pt modelId="{F3F63BB6-9BCF-F847-8385-C1ADF6989613}">
      <dgm:prSet phldrT="[Text]"/>
      <dgm:spPr>
        <a:solidFill>
          <a:schemeClr val="bg1"/>
        </a:solidFill>
        <a:ln>
          <a:noFill/>
        </a:ln>
      </dgm:spPr>
      <dgm:t>
        <a:bodyPr/>
        <a:lstStyle/>
        <a:p>
          <a:endParaRPr lang="en-US" dirty="0"/>
        </a:p>
      </dgm:t>
    </dgm:pt>
    <dgm:pt modelId="{A437FCE5-F785-F649-BE40-EA33206DCDB3}" type="parTrans" cxnId="{3DA35997-3982-2744-A942-0B260EDF132E}">
      <dgm:prSet/>
      <dgm:spPr>
        <a:ln>
          <a:solidFill>
            <a:schemeClr val="bg1"/>
          </a:solidFill>
        </a:ln>
      </dgm:spPr>
      <dgm:t>
        <a:bodyPr/>
        <a:lstStyle/>
        <a:p>
          <a:endParaRPr lang="en-US"/>
        </a:p>
      </dgm:t>
    </dgm:pt>
    <dgm:pt modelId="{505B7F38-FE26-F74B-857B-2BAA013C0039}" type="sibTrans" cxnId="{3DA35997-3982-2744-A942-0B260EDF132E}">
      <dgm:prSet/>
      <dgm:spPr/>
      <dgm:t>
        <a:bodyPr/>
        <a:lstStyle/>
        <a:p>
          <a:endParaRPr lang="en-US"/>
        </a:p>
      </dgm:t>
    </dgm:pt>
    <dgm:pt modelId="{9FD86182-C0A0-1846-B6AB-1FA670C55540}">
      <dgm:prSet phldrT="[Text]"/>
      <dgm:spPr>
        <a:solidFill>
          <a:schemeClr val="bg1"/>
        </a:solidFill>
        <a:ln>
          <a:noFill/>
        </a:ln>
      </dgm:spPr>
      <dgm:t>
        <a:bodyPr/>
        <a:lstStyle/>
        <a:p>
          <a:r>
            <a:rPr lang="en-US" dirty="0"/>
            <a:t> </a:t>
          </a:r>
        </a:p>
      </dgm:t>
    </dgm:pt>
    <dgm:pt modelId="{18FD18FF-4976-9A4F-84D3-3AFEFDA1F001}" type="parTrans" cxnId="{D3F64255-7E9F-B041-BE77-E0FF6E0C5F9D}">
      <dgm:prSet/>
      <dgm:spPr>
        <a:ln>
          <a:solidFill>
            <a:schemeClr val="bg1"/>
          </a:solidFill>
        </a:ln>
      </dgm:spPr>
      <dgm:t>
        <a:bodyPr/>
        <a:lstStyle/>
        <a:p>
          <a:endParaRPr lang="en-US"/>
        </a:p>
      </dgm:t>
    </dgm:pt>
    <dgm:pt modelId="{A396075E-99F5-2346-BE62-63DF0ECF0D84}" type="sibTrans" cxnId="{D3F64255-7E9F-B041-BE77-E0FF6E0C5F9D}">
      <dgm:prSet/>
      <dgm:spPr/>
      <dgm:t>
        <a:bodyPr/>
        <a:lstStyle/>
        <a:p>
          <a:endParaRPr lang="en-US"/>
        </a:p>
      </dgm:t>
    </dgm:pt>
    <dgm:pt modelId="{32734C4D-ADED-AC4B-B0F0-D86EAE166B72}">
      <dgm:prSet phldrT="[Text]"/>
      <dgm:spPr>
        <a:solidFill>
          <a:schemeClr val="bg1"/>
        </a:solidFill>
        <a:ln>
          <a:noFill/>
        </a:ln>
      </dgm:spPr>
      <dgm:t>
        <a:bodyPr/>
        <a:lstStyle/>
        <a:p>
          <a:endParaRPr lang="en-US" dirty="0"/>
        </a:p>
      </dgm:t>
    </dgm:pt>
    <dgm:pt modelId="{D772669D-22AE-DE43-A241-C14C50F18B0B}" type="parTrans" cxnId="{2C9DFE5D-C9A2-0940-9339-81CB6E5D021F}">
      <dgm:prSet/>
      <dgm:spPr>
        <a:ln>
          <a:solidFill>
            <a:schemeClr val="bg1"/>
          </a:solidFill>
        </a:ln>
      </dgm:spPr>
      <dgm:t>
        <a:bodyPr/>
        <a:lstStyle/>
        <a:p>
          <a:endParaRPr lang="en-US"/>
        </a:p>
      </dgm:t>
    </dgm:pt>
    <dgm:pt modelId="{05FB92F9-0DF0-7341-A4BA-71162FF8C0EA}" type="sibTrans" cxnId="{2C9DFE5D-C9A2-0940-9339-81CB6E5D021F}">
      <dgm:prSet/>
      <dgm:spPr/>
      <dgm:t>
        <a:bodyPr/>
        <a:lstStyle/>
        <a:p>
          <a:endParaRPr lang="en-US"/>
        </a:p>
      </dgm:t>
    </dgm:pt>
    <dgm:pt modelId="{514E4533-9B9F-9D45-865E-93F485F9202B}">
      <dgm:prSet phldrT="[Text]"/>
      <dgm:spPr>
        <a:solidFill>
          <a:schemeClr val="bg1"/>
        </a:solidFill>
        <a:ln>
          <a:noFill/>
        </a:ln>
      </dgm:spPr>
      <dgm:t>
        <a:bodyPr/>
        <a:lstStyle/>
        <a:p>
          <a:endParaRPr lang="en-US" dirty="0"/>
        </a:p>
      </dgm:t>
    </dgm:pt>
    <dgm:pt modelId="{C2A8C0F4-9FC6-054F-BCEC-424670461B40}" type="parTrans" cxnId="{FD68F36E-D3BD-2D43-B654-D5671A14D961}">
      <dgm:prSet/>
      <dgm:spPr>
        <a:ln>
          <a:solidFill>
            <a:schemeClr val="bg1"/>
          </a:solidFill>
        </a:ln>
      </dgm:spPr>
      <dgm:t>
        <a:bodyPr/>
        <a:lstStyle/>
        <a:p>
          <a:endParaRPr lang="en-US"/>
        </a:p>
      </dgm:t>
    </dgm:pt>
    <dgm:pt modelId="{87659F55-1D4D-6047-9433-EB6DFEC4276F}" type="sibTrans" cxnId="{FD68F36E-D3BD-2D43-B654-D5671A14D961}">
      <dgm:prSet/>
      <dgm:spPr/>
      <dgm:t>
        <a:bodyPr/>
        <a:lstStyle/>
        <a:p>
          <a:endParaRPr lang="en-US"/>
        </a:p>
      </dgm:t>
    </dgm:pt>
    <dgm:pt modelId="{AAC52311-2285-EE4C-8475-18C66F3A4631}">
      <dgm:prSet phldrT="[Text]"/>
      <dgm:spPr>
        <a:solidFill>
          <a:schemeClr val="bg1"/>
        </a:solidFill>
        <a:ln>
          <a:noFill/>
        </a:ln>
      </dgm:spPr>
      <dgm:t>
        <a:bodyPr/>
        <a:lstStyle/>
        <a:p>
          <a:endParaRPr lang="en-US" dirty="0"/>
        </a:p>
      </dgm:t>
    </dgm:pt>
    <dgm:pt modelId="{A5B0CA4C-CA2B-C34D-B184-06786D40DE94}" type="parTrans" cxnId="{003BE1E7-2854-3B44-8DE4-4A2BA4C1D791}">
      <dgm:prSet/>
      <dgm:spPr>
        <a:ln>
          <a:solidFill>
            <a:schemeClr val="bg1"/>
          </a:solidFill>
        </a:ln>
      </dgm:spPr>
      <dgm:t>
        <a:bodyPr/>
        <a:lstStyle/>
        <a:p>
          <a:endParaRPr lang="en-US"/>
        </a:p>
      </dgm:t>
    </dgm:pt>
    <dgm:pt modelId="{E6AF7F00-3622-724D-8472-B55F630455D2}" type="sibTrans" cxnId="{003BE1E7-2854-3B44-8DE4-4A2BA4C1D791}">
      <dgm:prSet/>
      <dgm:spPr/>
      <dgm:t>
        <a:bodyPr/>
        <a:lstStyle/>
        <a:p>
          <a:endParaRPr lang="en-US"/>
        </a:p>
      </dgm:t>
    </dgm:pt>
    <dgm:pt modelId="{E7AD5806-CA34-764C-8FAE-F5C675FCB072}">
      <dgm:prSet phldrT="[Text]"/>
      <dgm:spPr>
        <a:solidFill>
          <a:schemeClr val="bg1"/>
        </a:solidFill>
        <a:ln>
          <a:noFill/>
        </a:ln>
      </dgm:spPr>
      <dgm:t>
        <a:bodyPr/>
        <a:lstStyle/>
        <a:p>
          <a:endParaRPr lang="en-US" dirty="0"/>
        </a:p>
      </dgm:t>
    </dgm:pt>
    <dgm:pt modelId="{6B1A7CC3-A92A-2846-85FE-F23609EDF5FD}" type="parTrans" cxnId="{1B30EB12-A9AE-434F-92C4-6067B2F980C5}">
      <dgm:prSet/>
      <dgm:spPr>
        <a:ln>
          <a:solidFill>
            <a:schemeClr val="bg1"/>
          </a:solidFill>
        </a:ln>
      </dgm:spPr>
      <dgm:t>
        <a:bodyPr/>
        <a:lstStyle/>
        <a:p>
          <a:endParaRPr lang="en-US"/>
        </a:p>
      </dgm:t>
    </dgm:pt>
    <dgm:pt modelId="{9E83DC1A-7664-484C-A143-EF9F4C0C6564}" type="sibTrans" cxnId="{1B30EB12-A9AE-434F-92C4-6067B2F980C5}">
      <dgm:prSet/>
      <dgm:spPr/>
      <dgm:t>
        <a:bodyPr/>
        <a:lstStyle/>
        <a:p>
          <a:endParaRPr lang="en-US"/>
        </a:p>
      </dgm:t>
    </dgm:pt>
    <dgm:pt modelId="{C55A548A-DC3F-EF48-A6D2-9B662C076DA6}">
      <dgm:prSet phldrT="[Text]"/>
      <dgm:spPr>
        <a:solidFill>
          <a:schemeClr val="bg1"/>
        </a:solidFill>
        <a:ln>
          <a:noFill/>
        </a:ln>
      </dgm:spPr>
      <dgm:t>
        <a:bodyPr/>
        <a:lstStyle/>
        <a:p>
          <a:endParaRPr lang="en-US" dirty="0"/>
        </a:p>
      </dgm:t>
    </dgm:pt>
    <dgm:pt modelId="{02628837-8F84-694D-8D1B-5B16010C6CDE}" type="parTrans" cxnId="{EE6EA642-7378-9B4E-AF7E-A6796A493910}">
      <dgm:prSet/>
      <dgm:spPr>
        <a:ln>
          <a:solidFill>
            <a:schemeClr val="bg1"/>
          </a:solidFill>
        </a:ln>
      </dgm:spPr>
      <dgm:t>
        <a:bodyPr/>
        <a:lstStyle/>
        <a:p>
          <a:endParaRPr lang="en-US"/>
        </a:p>
      </dgm:t>
    </dgm:pt>
    <dgm:pt modelId="{D2FED608-D943-2B40-8868-423D8A4F41BD}" type="sibTrans" cxnId="{EE6EA642-7378-9B4E-AF7E-A6796A493910}">
      <dgm:prSet/>
      <dgm:spPr/>
      <dgm:t>
        <a:bodyPr/>
        <a:lstStyle/>
        <a:p>
          <a:endParaRPr lang="en-US"/>
        </a:p>
      </dgm:t>
    </dgm:pt>
    <dgm:pt modelId="{C3C01FF6-CD69-504D-B3F8-52A5A40E228B}">
      <dgm:prSet phldrT="[Text]"/>
      <dgm:spPr>
        <a:solidFill>
          <a:schemeClr val="bg1"/>
        </a:solidFill>
        <a:ln>
          <a:noFill/>
        </a:ln>
      </dgm:spPr>
      <dgm:t>
        <a:bodyPr/>
        <a:lstStyle/>
        <a:p>
          <a:endParaRPr lang="en-US" dirty="0"/>
        </a:p>
      </dgm:t>
    </dgm:pt>
    <dgm:pt modelId="{13A27503-79F6-164C-B0B7-93D420B2C256}" type="parTrans" cxnId="{9352553B-04C8-C841-90C4-1DFB6CC5E444}">
      <dgm:prSet/>
      <dgm:spPr>
        <a:ln>
          <a:solidFill>
            <a:schemeClr val="bg1"/>
          </a:solidFill>
        </a:ln>
      </dgm:spPr>
      <dgm:t>
        <a:bodyPr/>
        <a:lstStyle/>
        <a:p>
          <a:endParaRPr lang="en-US"/>
        </a:p>
      </dgm:t>
    </dgm:pt>
    <dgm:pt modelId="{9B57C84B-69B1-3840-8BBD-D74755A4667E}" type="sibTrans" cxnId="{9352553B-04C8-C841-90C4-1DFB6CC5E444}">
      <dgm:prSet/>
      <dgm:spPr/>
      <dgm:t>
        <a:bodyPr/>
        <a:lstStyle/>
        <a:p>
          <a:endParaRPr lang="en-US"/>
        </a:p>
      </dgm:t>
    </dgm:pt>
    <dgm:pt modelId="{8D1ADE40-21D2-684B-A2C7-43FAEF156E01}">
      <dgm:prSet phldrT="[Text]"/>
      <dgm:spPr>
        <a:solidFill>
          <a:schemeClr val="bg1"/>
        </a:solidFill>
        <a:ln>
          <a:noFill/>
        </a:ln>
      </dgm:spPr>
      <dgm:t>
        <a:bodyPr/>
        <a:lstStyle/>
        <a:p>
          <a:endParaRPr lang="en-US" dirty="0"/>
        </a:p>
      </dgm:t>
    </dgm:pt>
    <dgm:pt modelId="{06053A78-5D9D-A44F-B415-A1740D101D58}" type="parTrans" cxnId="{9732189D-561D-554F-8AD7-37938E943255}">
      <dgm:prSet/>
      <dgm:spPr>
        <a:ln>
          <a:solidFill>
            <a:schemeClr val="bg1"/>
          </a:solidFill>
        </a:ln>
      </dgm:spPr>
      <dgm:t>
        <a:bodyPr/>
        <a:lstStyle/>
        <a:p>
          <a:endParaRPr lang="en-US"/>
        </a:p>
      </dgm:t>
    </dgm:pt>
    <dgm:pt modelId="{E4026E85-EC49-CE4F-B06F-CDA0F791F508}" type="sibTrans" cxnId="{9732189D-561D-554F-8AD7-37938E943255}">
      <dgm:prSet/>
      <dgm:spPr/>
      <dgm:t>
        <a:bodyPr/>
        <a:lstStyle/>
        <a:p>
          <a:endParaRPr lang="en-US"/>
        </a:p>
      </dgm:t>
    </dgm:pt>
    <dgm:pt modelId="{48726E6B-E916-B549-B1E7-392E4813FE45}">
      <dgm:prSet phldrT="[Text]"/>
      <dgm:spPr>
        <a:solidFill>
          <a:schemeClr val="bg1"/>
        </a:solidFill>
        <a:ln>
          <a:noFill/>
        </a:ln>
      </dgm:spPr>
      <dgm:t>
        <a:bodyPr/>
        <a:lstStyle/>
        <a:p>
          <a:endParaRPr lang="en-US" dirty="0"/>
        </a:p>
      </dgm:t>
    </dgm:pt>
    <dgm:pt modelId="{4E335512-260E-7943-AD9D-2527714E5FE5}" type="parTrans" cxnId="{A49DFDAA-8047-4B42-8A7B-AB62709720E7}">
      <dgm:prSet/>
      <dgm:spPr>
        <a:ln>
          <a:solidFill>
            <a:schemeClr val="bg1"/>
          </a:solidFill>
        </a:ln>
      </dgm:spPr>
      <dgm:t>
        <a:bodyPr/>
        <a:lstStyle/>
        <a:p>
          <a:endParaRPr lang="en-US"/>
        </a:p>
      </dgm:t>
    </dgm:pt>
    <dgm:pt modelId="{5BABAE3E-25BF-0C40-9C40-0D81D4E76549}" type="sibTrans" cxnId="{A49DFDAA-8047-4B42-8A7B-AB62709720E7}">
      <dgm:prSet/>
      <dgm:spPr/>
      <dgm:t>
        <a:bodyPr/>
        <a:lstStyle/>
        <a:p>
          <a:endParaRPr lang="en-US"/>
        </a:p>
      </dgm:t>
    </dgm:pt>
    <dgm:pt modelId="{949E13A4-C3F1-2D49-A5B3-80D893A6A3F1}">
      <dgm:prSet phldrT="[Text]"/>
      <dgm:spPr>
        <a:solidFill>
          <a:schemeClr val="bg1"/>
        </a:solidFill>
        <a:ln>
          <a:noFill/>
        </a:ln>
      </dgm:spPr>
      <dgm:t>
        <a:bodyPr/>
        <a:lstStyle/>
        <a:p>
          <a:endParaRPr lang="en-US" dirty="0"/>
        </a:p>
      </dgm:t>
    </dgm:pt>
    <dgm:pt modelId="{C0DDE275-ADF0-D84B-B8A0-27E9282F39C6}" type="parTrans" cxnId="{65AA767F-3BD9-444C-9CFF-412DD62422C5}">
      <dgm:prSet/>
      <dgm:spPr>
        <a:ln>
          <a:solidFill>
            <a:schemeClr val="bg1"/>
          </a:solidFill>
        </a:ln>
      </dgm:spPr>
      <dgm:t>
        <a:bodyPr/>
        <a:lstStyle/>
        <a:p>
          <a:endParaRPr lang="en-US"/>
        </a:p>
      </dgm:t>
    </dgm:pt>
    <dgm:pt modelId="{06994C30-BE62-D842-AA64-49CC5CFBE417}" type="sibTrans" cxnId="{65AA767F-3BD9-444C-9CFF-412DD62422C5}">
      <dgm:prSet/>
      <dgm:spPr/>
      <dgm:t>
        <a:bodyPr/>
        <a:lstStyle/>
        <a:p>
          <a:endParaRPr lang="en-US"/>
        </a:p>
      </dgm:t>
    </dgm:pt>
    <dgm:pt modelId="{B263D2A6-E1EF-F645-A821-9752734430A2}">
      <dgm:prSet phldrT="[Text]"/>
      <dgm:spPr>
        <a:solidFill>
          <a:schemeClr val="bg1"/>
        </a:solidFill>
        <a:ln>
          <a:noFill/>
        </a:ln>
      </dgm:spPr>
      <dgm:t>
        <a:bodyPr/>
        <a:lstStyle/>
        <a:p>
          <a:endParaRPr lang="en-US" dirty="0"/>
        </a:p>
      </dgm:t>
    </dgm:pt>
    <dgm:pt modelId="{50D2CB30-82E4-F24B-8165-043BED80320C}" type="parTrans" cxnId="{3B2FFB79-1C08-474F-9967-F5D5B2217939}">
      <dgm:prSet/>
      <dgm:spPr>
        <a:ln>
          <a:solidFill>
            <a:schemeClr val="bg1"/>
          </a:solidFill>
        </a:ln>
      </dgm:spPr>
      <dgm:t>
        <a:bodyPr/>
        <a:lstStyle/>
        <a:p>
          <a:endParaRPr lang="en-US"/>
        </a:p>
      </dgm:t>
    </dgm:pt>
    <dgm:pt modelId="{53EF4E05-4049-3445-9223-4848D4790DCA}" type="sibTrans" cxnId="{3B2FFB79-1C08-474F-9967-F5D5B2217939}">
      <dgm:prSet/>
      <dgm:spPr/>
      <dgm:t>
        <a:bodyPr/>
        <a:lstStyle/>
        <a:p>
          <a:endParaRPr lang="en-US"/>
        </a:p>
      </dgm:t>
    </dgm:pt>
    <dgm:pt modelId="{4824C4A8-C3F5-FE49-8E61-AC8A2DE6418E}">
      <dgm:prSet phldrT="[Text]"/>
      <dgm:spPr>
        <a:solidFill>
          <a:schemeClr val="bg1"/>
        </a:solidFill>
        <a:ln>
          <a:noFill/>
        </a:ln>
      </dgm:spPr>
      <dgm:t>
        <a:bodyPr/>
        <a:lstStyle/>
        <a:p>
          <a:endParaRPr lang="en-US" dirty="0"/>
        </a:p>
      </dgm:t>
    </dgm:pt>
    <dgm:pt modelId="{C7E73B79-E913-5D4F-AF0B-5E0831EBC147}" type="parTrans" cxnId="{EC8D7A0E-9DE2-0247-AA1E-7D3BC7086783}">
      <dgm:prSet/>
      <dgm:spPr>
        <a:ln>
          <a:solidFill>
            <a:schemeClr val="bg1"/>
          </a:solidFill>
        </a:ln>
      </dgm:spPr>
      <dgm:t>
        <a:bodyPr/>
        <a:lstStyle/>
        <a:p>
          <a:endParaRPr lang="en-US"/>
        </a:p>
      </dgm:t>
    </dgm:pt>
    <dgm:pt modelId="{6154D7D7-DA9C-C345-B85F-31E5A907A959}" type="sibTrans" cxnId="{EC8D7A0E-9DE2-0247-AA1E-7D3BC7086783}">
      <dgm:prSet/>
      <dgm:spPr/>
      <dgm:t>
        <a:bodyPr/>
        <a:lstStyle/>
        <a:p>
          <a:endParaRPr lang="en-US"/>
        </a:p>
      </dgm:t>
    </dgm:pt>
    <dgm:pt modelId="{E6611DFE-1C20-294F-9894-9BB4E35F53CF}">
      <dgm:prSet phldrT="[Text]"/>
      <dgm:spPr>
        <a:solidFill>
          <a:schemeClr val="bg1"/>
        </a:solidFill>
        <a:ln>
          <a:noFill/>
        </a:ln>
      </dgm:spPr>
      <dgm:t>
        <a:bodyPr/>
        <a:lstStyle/>
        <a:p>
          <a:endParaRPr lang="en-US" dirty="0"/>
        </a:p>
      </dgm:t>
    </dgm:pt>
    <dgm:pt modelId="{82D532A9-F4B4-684A-AF36-A36F4FFE556C}" type="parTrans" cxnId="{CF32A196-EDF5-664A-9CB3-666B42A8987E}">
      <dgm:prSet/>
      <dgm:spPr>
        <a:ln>
          <a:solidFill>
            <a:schemeClr val="bg1"/>
          </a:solidFill>
        </a:ln>
      </dgm:spPr>
      <dgm:t>
        <a:bodyPr/>
        <a:lstStyle/>
        <a:p>
          <a:endParaRPr lang="en-US"/>
        </a:p>
      </dgm:t>
    </dgm:pt>
    <dgm:pt modelId="{D24D8E59-6024-DE4A-8D0D-FD087C7511EA}" type="sibTrans" cxnId="{CF32A196-EDF5-664A-9CB3-666B42A8987E}">
      <dgm:prSet/>
      <dgm:spPr/>
      <dgm:t>
        <a:bodyPr/>
        <a:lstStyle/>
        <a:p>
          <a:endParaRPr lang="en-US"/>
        </a:p>
      </dgm:t>
    </dgm:pt>
    <dgm:pt modelId="{0BCC185B-5850-434B-AC2A-1F7C86BCF9DE}">
      <dgm:prSet phldrT="[Text]"/>
      <dgm:spPr>
        <a:solidFill>
          <a:schemeClr val="bg1"/>
        </a:solidFill>
        <a:ln>
          <a:noFill/>
        </a:ln>
      </dgm:spPr>
      <dgm:t>
        <a:bodyPr/>
        <a:lstStyle/>
        <a:p>
          <a:endParaRPr lang="en-US" dirty="0"/>
        </a:p>
      </dgm:t>
    </dgm:pt>
    <dgm:pt modelId="{4F09913F-FE8E-A646-AA10-E01A5BB5135B}" type="parTrans" cxnId="{A5757EA5-351E-FB43-88BF-9A92DB11A77F}">
      <dgm:prSet/>
      <dgm:spPr>
        <a:ln>
          <a:solidFill>
            <a:schemeClr val="bg1"/>
          </a:solidFill>
        </a:ln>
      </dgm:spPr>
      <dgm:t>
        <a:bodyPr/>
        <a:lstStyle/>
        <a:p>
          <a:endParaRPr lang="en-US"/>
        </a:p>
      </dgm:t>
    </dgm:pt>
    <dgm:pt modelId="{2E0B888A-E638-2344-BD43-F9E8C009E38F}" type="sibTrans" cxnId="{A5757EA5-351E-FB43-88BF-9A92DB11A77F}">
      <dgm:prSet/>
      <dgm:spPr/>
      <dgm:t>
        <a:bodyPr/>
        <a:lstStyle/>
        <a:p>
          <a:endParaRPr lang="en-US"/>
        </a:p>
      </dgm:t>
    </dgm:pt>
    <dgm:pt modelId="{8BD0C3F3-D2DE-C840-998A-E78E2B5BE23F}">
      <dgm:prSet phldrT="[Text]"/>
      <dgm:spPr>
        <a:solidFill>
          <a:schemeClr val="bg1"/>
        </a:solidFill>
        <a:ln>
          <a:noFill/>
        </a:ln>
      </dgm:spPr>
      <dgm:t>
        <a:bodyPr/>
        <a:lstStyle/>
        <a:p>
          <a:endParaRPr lang="en-US" dirty="0"/>
        </a:p>
      </dgm:t>
    </dgm:pt>
    <dgm:pt modelId="{A03DE3B3-9470-B948-883F-1D83C4C6D5ED}" type="parTrans" cxnId="{82407EC5-926F-4B49-B10C-9B8605A6AAA6}">
      <dgm:prSet/>
      <dgm:spPr>
        <a:ln>
          <a:solidFill>
            <a:schemeClr val="bg1"/>
          </a:solidFill>
        </a:ln>
      </dgm:spPr>
      <dgm:t>
        <a:bodyPr/>
        <a:lstStyle/>
        <a:p>
          <a:endParaRPr lang="en-US"/>
        </a:p>
      </dgm:t>
    </dgm:pt>
    <dgm:pt modelId="{A2B37993-B6AC-2E48-BFF6-606B3662C20B}" type="sibTrans" cxnId="{82407EC5-926F-4B49-B10C-9B8605A6AAA6}">
      <dgm:prSet/>
      <dgm:spPr/>
      <dgm:t>
        <a:bodyPr/>
        <a:lstStyle/>
        <a:p>
          <a:endParaRPr lang="en-US"/>
        </a:p>
      </dgm:t>
    </dgm:pt>
    <dgm:pt modelId="{8F8B0BCB-1742-0943-8C50-69C898B236C0}" type="pres">
      <dgm:prSet presAssocID="{CF4C5FF7-1120-5D4A-A33F-7C901F4A5B42}" presName="hierChild1" presStyleCnt="0">
        <dgm:presLayoutVars>
          <dgm:orgChart val="1"/>
          <dgm:chPref val="1"/>
          <dgm:dir/>
          <dgm:animOne val="branch"/>
          <dgm:animLvl val="lvl"/>
          <dgm:resizeHandles/>
        </dgm:presLayoutVars>
      </dgm:prSet>
      <dgm:spPr/>
    </dgm:pt>
    <dgm:pt modelId="{079E5509-40E2-514F-A700-A93335D5883D}" type="pres">
      <dgm:prSet presAssocID="{FB36578F-B524-6341-9E6D-2A04F0B67250}" presName="hierRoot1" presStyleCnt="0">
        <dgm:presLayoutVars>
          <dgm:hierBranch val="init"/>
        </dgm:presLayoutVars>
      </dgm:prSet>
      <dgm:spPr/>
    </dgm:pt>
    <dgm:pt modelId="{292A1819-FF87-3A4C-9D00-1EFD31A987E6}" type="pres">
      <dgm:prSet presAssocID="{FB36578F-B524-6341-9E6D-2A04F0B67250}" presName="rootComposite1" presStyleCnt="0"/>
      <dgm:spPr/>
    </dgm:pt>
    <dgm:pt modelId="{6AD759D6-F981-5F46-AE6A-AB6D5478D9C5}" type="pres">
      <dgm:prSet presAssocID="{FB36578F-B524-6341-9E6D-2A04F0B67250}" presName="rootText1" presStyleLbl="node0" presStyleIdx="0" presStyleCnt="1">
        <dgm:presLayoutVars>
          <dgm:chPref val="3"/>
        </dgm:presLayoutVars>
      </dgm:prSet>
      <dgm:spPr/>
    </dgm:pt>
    <dgm:pt modelId="{143F4039-E2BD-5841-B902-AE5328C44269}" type="pres">
      <dgm:prSet presAssocID="{FB36578F-B524-6341-9E6D-2A04F0B67250}" presName="rootConnector1" presStyleLbl="node1" presStyleIdx="0" presStyleCnt="0"/>
      <dgm:spPr/>
    </dgm:pt>
    <dgm:pt modelId="{BA4AC7BD-581B-C947-81B5-22BBFF608870}" type="pres">
      <dgm:prSet presAssocID="{FB36578F-B524-6341-9E6D-2A04F0B67250}" presName="hierChild2" presStyleCnt="0"/>
      <dgm:spPr/>
    </dgm:pt>
    <dgm:pt modelId="{82B672D3-D5F2-034F-959E-A62F299F47DB}" type="pres">
      <dgm:prSet presAssocID="{70E6833B-94AC-7A46-9C58-AC2E4A3F4679}" presName="Name37" presStyleLbl="parChTrans1D2" presStyleIdx="0" presStyleCnt="3"/>
      <dgm:spPr/>
    </dgm:pt>
    <dgm:pt modelId="{13943C94-10F9-7F40-8A6A-1A40AA35BEA1}" type="pres">
      <dgm:prSet presAssocID="{5CEB84BA-51F9-844E-A07D-030EE7D88DDA}" presName="hierRoot2" presStyleCnt="0">
        <dgm:presLayoutVars>
          <dgm:hierBranch val="init"/>
        </dgm:presLayoutVars>
      </dgm:prSet>
      <dgm:spPr/>
    </dgm:pt>
    <dgm:pt modelId="{F523BC20-C309-5546-BD2B-7ACAB7D73E0F}" type="pres">
      <dgm:prSet presAssocID="{5CEB84BA-51F9-844E-A07D-030EE7D88DDA}" presName="rootComposite" presStyleCnt="0"/>
      <dgm:spPr/>
    </dgm:pt>
    <dgm:pt modelId="{D15C4BE5-2657-D248-89FE-3BD3A9A50A6B}" type="pres">
      <dgm:prSet presAssocID="{5CEB84BA-51F9-844E-A07D-030EE7D88DDA}" presName="rootText" presStyleLbl="node2" presStyleIdx="0" presStyleCnt="3">
        <dgm:presLayoutVars>
          <dgm:chPref val="3"/>
        </dgm:presLayoutVars>
      </dgm:prSet>
      <dgm:spPr/>
    </dgm:pt>
    <dgm:pt modelId="{44A44D8B-1E8D-B742-9753-1E39B52B8FC3}" type="pres">
      <dgm:prSet presAssocID="{5CEB84BA-51F9-844E-A07D-030EE7D88DDA}" presName="rootConnector" presStyleLbl="node2" presStyleIdx="0" presStyleCnt="3"/>
      <dgm:spPr/>
    </dgm:pt>
    <dgm:pt modelId="{80A8C21B-375C-1148-9909-A3F4B15F11A1}" type="pres">
      <dgm:prSet presAssocID="{5CEB84BA-51F9-844E-A07D-030EE7D88DDA}" presName="hierChild4" presStyleCnt="0"/>
      <dgm:spPr/>
    </dgm:pt>
    <dgm:pt modelId="{F98D7932-1ADF-4E43-A3AE-2B59C5661253}" type="pres">
      <dgm:prSet presAssocID="{06053A78-5D9D-A44F-B415-A1740D101D58}" presName="Name37" presStyleLbl="parChTrans1D3" presStyleIdx="0" presStyleCnt="6"/>
      <dgm:spPr/>
    </dgm:pt>
    <dgm:pt modelId="{04F6F32C-58D9-5648-A4B4-4B0DA5FDBA47}" type="pres">
      <dgm:prSet presAssocID="{8D1ADE40-21D2-684B-A2C7-43FAEF156E01}" presName="hierRoot2" presStyleCnt="0">
        <dgm:presLayoutVars>
          <dgm:hierBranch val="init"/>
        </dgm:presLayoutVars>
      </dgm:prSet>
      <dgm:spPr/>
    </dgm:pt>
    <dgm:pt modelId="{A4973FF5-38FE-2342-A773-CA705A622230}" type="pres">
      <dgm:prSet presAssocID="{8D1ADE40-21D2-684B-A2C7-43FAEF156E01}" presName="rootComposite" presStyleCnt="0"/>
      <dgm:spPr/>
    </dgm:pt>
    <dgm:pt modelId="{E8AC1949-0786-9F4B-9B39-01AB6EA089CF}" type="pres">
      <dgm:prSet presAssocID="{8D1ADE40-21D2-684B-A2C7-43FAEF156E01}" presName="rootText" presStyleLbl="node3" presStyleIdx="0" presStyleCnt="6">
        <dgm:presLayoutVars>
          <dgm:chPref val="3"/>
        </dgm:presLayoutVars>
      </dgm:prSet>
      <dgm:spPr/>
    </dgm:pt>
    <dgm:pt modelId="{CE8C6396-E933-2D4C-A153-CF315A2D885B}" type="pres">
      <dgm:prSet presAssocID="{8D1ADE40-21D2-684B-A2C7-43FAEF156E01}" presName="rootConnector" presStyleLbl="node3" presStyleIdx="0" presStyleCnt="6"/>
      <dgm:spPr/>
    </dgm:pt>
    <dgm:pt modelId="{93AB2FB9-4E9B-4E4C-86A8-BA82AE7349B3}" type="pres">
      <dgm:prSet presAssocID="{8D1ADE40-21D2-684B-A2C7-43FAEF156E01}" presName="hierChild4" presStyleCnt="0"/>
      <dgm:spPr/>
    </dgm:pt>
    <dgm:pt modelId="{CDD232CD-E05D-5B4C-B392-5FDED7A21A48}" type="pres">
      <dgm:prSet presAssocID="{C0DDE275-ADF0-D84B-B8A0-27E9282F39C6}" presName="Name37" presStyleLbl="parChTrans1D4" presStyleIdx="0" presStyleCnt="8"/>
      <dgm:spPr/>
    </dgm:pt>
    <dgm:pt modelId="{9B54F8D5-B827-1B45-9336-4084739A1B3A}" type="pres">
      <dgm:prSet presAssocID="{949E13A4-C3F1-2D49-A5B3-80D893A6A3F1}" presName="hierRoot2" presStyleCnt="0">
        <dgm:presLayoutVars>
          <dgm:hierBranch val="init"/>
        </dgm:presLayoutVars>
      </dgm:prSet>
      <dgm:spPr/>
    </dgm:pt>
    <dgm:pt modelId="{33E9DFA1-8EE3-EE43-A161-64D4C589A399}" type="pres">
      <dgm:prSet presAssocID="{949E13A4-C3F1-2D49-A5B3-80D893A6A3F1}" presName="rootComposite" presStyleCnt="0"/>
      <dgm:spPr/>
    </dgm:pt>
    <dgm:pt modelId="{788C072C-5B82-8F45-9CA6-2AEA2F5DC437}" type="pres">
      <dgm:prSet presAssocID="{949E13A4-C3F1-2D49-A5B3-80D893A6A3F1}" presName="rootText" presStyleLbl="node4" presStyleIdx="0" presStyleCnt="8">
        <dgm:presLayoutVars>
          <dgm:chPref val="3"/>
        </dgm:presLayoutVars>
      </dgm:prSet>
      <dgm:spPr/>
    </dgm:pt>
    <dgm:pt modelId="{D1DED5FE-2B16-1447-811A-31CED90472C8}" type="pres">
      <dgm:prSet presAssocID="{949E13A4-C3F1-2D49-A5B3-80D893A6A3F1}" presName="rootConnector" presStyleLbl="node4" presStyleIdx="0" presStyleCnt="8"/>
      <dgm:spPr/>
    </dgm:pt>
    <dgm:pt modelId="{F356A7C9-6E0A-EE41-B0D3-84B92BE02202}" type="pres">
      <dgm:prSet presAssocID="{949E13A4-C3F1-2D49-A5B3-80D893A6A3F1}" presName="hierChild4" presStyleCnt="0"/>
      <dgm:spPr/>
    </dgm:pt>
    <dgm:pt modelId="{96CB8241-8F7B-E646-88D3-5A36F1CE88AA}" type="pres">
      <dgm:prSet presAssocID="{949E13A4-C3F1-2D49-A5B3-80D893A6A3F1}" presName="hierChild5" presStyleCnt="0"/>
      <dgm:spPr/>
    </dgm:pt>
    <dgm:pt modelId="{5B2870BF-CDF1-E842-97C0-16A9906A778E}" type="pres">
      <dgm:prSet presAssocID="{C2A8C0F4-9FC6-054F-BCEC-424670461B40}" presName="Name37" presStyleLbl="parChTrans1D4" presStyleIdx="1" presStyleCnt="8"/>
      <dgm:spPr/>
    </dgm:pt>
    <dgm:pt modelId="{B2DD9EAD-E948-7747-AD4D-6D39F1A1AC39}" type="pres">
      <dgm:prSet presAssocID="{514E4533-9B9F-9D45-865E-93F485F9202B}" presName="hierRoot2" presStyleCnt="0">
        <dgm:presLayoutVars>
          <dgm:hierBranch val="init"/>
        </dgm:presLayoutVars>
      </dgm:prSet>
      <dgm:spPr/>
    </dgm:pt>
    <dgm:pt modelId="{D5C3BDDD-5220-8046-8586-5E4B8E323836}" type="pres">
      <dgm:prSet presAssocID="{514E4533-9B9F-9D45-865E-93F485F9202B}" presName="rootComposite" presStyleCnt="0"/>
      <dgm:spPr/>
    </dgm:pt>
    <dgm:pt modelId="{940AC20C-97BC-E441-BB14-B2CECF8E4E87}" type="pres">
      <dgm:prSet presAssocID="{514E4533-9B9F-9D45-865E-93F485F9202B}" presName="rootText" presStyleLbl="node4" presStyleIdx="1" presStyleCnt="8">
        <dgm:presLayoutVars>
          <dgm:chPref val="3"/>
        </dgm:presLayoutVars>
      </dgm:prSet>
      <dgm:spPr/>
    </dgm:pt>
    <dgm:pt modelId="{F8198125-C9DD-0543-BB67-38CD41811FE5}" type="pres">
      <dgm:prSet presAssocID="{514E4533-9B9F-9D45-865E-93F485F9202B}" presName="rootConnector" presStyleLbl="node4" presStyleIdx="1" presStyleCnt="8"/>
      <dgm:spPr/>
    </dgm:pt>
    <dgm:pt modelId="{8DA69CB0-9BE2-F842-B0DE-B542D4ED4882}" type="pres">
      <dgm:prSet presAssocID="{514E4533-9B9F-9D45-865E-93F485F9202B}" presName="hierChild4" presStyleCnt="0"/>
      <dgm:spPr/>
    </dgm:pt>
    <dgm:pt modelId="{64A681F4-8122-9E43-9EDB-CBF23772B353}" type="pres">
      <dgm:prSet presAssocID="{514E4533-9B9F-9D45-865E-93F485F9202B}" presName="hierChild5" presStyleCnt="0"/>
      <dgm:spPr/>
    </dgm:pt>
    <dgm:pt modelId="{CE2AECA5-0548-A149-9F86-AE4E2B15AED5}" type="pres">
      <dgm:prSet presAssocID="{8D1ADE40-21D2-684B-A2C7-43FAEF156E01}" presName="hierChild5" presStyleCnt="0"/>
      <dgm:spPr/>
    </dgm:pt>
    <dgm:pt modelId="{9FF5567E-475F-1E42-BF21-844477094CDB}" type="pres">
      <dgm:prSet presAssocID="{4E335512-260E-7943-AD9D-2527714E5FE5}" presName="Name37" presStyleLbl="parChTrans1D3" presStyleIdx="1" presStyleCnt="6"/>
      <dgm:spPr/>
    </dgm:pt>
    <dgm:pt modelId="{70580574-BFA9-AD45-83AE-D6BEA248C575}" type="pres">
      <dgm:prSet presAssocID="{48726E6B-E916-B549-B1E7-392E4813FE45}" presName="hierRoot2" presStyleCnt="0">
        <dgm:presLayoutVars>
          <dgm:hierBranch val="init"/>
        </dgm:presLayoutVars>
      </dgm:prSet>
      <dgm:spPr/>
    </dgm:pt>
    <dgm:pt modelId="{99919200-C26A-724E-805C-95F8CD80931C}" type="pres">
      <dgm:prSet presAssocID="{48726E6B-E916-B549-B1E7-392E4813FE45}" presName="rootComposite" presStyleCnt="0"/>
      <dgm:spPr/>
    </dgm:pt>
    <dgm:pt modelId="{5A4E83A8-A154-3646-A897-40D9FD8B9699}" type="pres">
      <dgm:prSet presAssocID="{48726E6B-E916-B549-B1E7-392E4813FE45}" presName="rootText" presStyleLbl="node3" presStyleIdx="1" presStyleCnt="6">
        <dgm:presLayoutVars>
          <dgm:chPref val="3"/>
        </dgm:presLayoutVars>
      </dgm:prSet>
      <dgm:spPr/>
    </dgm:pt>
    <dgm:pt modelId="{4636E965-5BF9-C149-A733-F1DF2F562D16}" type="pres">
      <dgm:prSet presAssocID="{48726E6B-E916-B549-B1E7-392E4813FE45}" presName="rootConnector" presStyleLbl="node3" presStyleIdx="1" presStyleCnt="6"/>
      <dgm:spPr/>
    </dgm:pt>
    <dgm:pt modelId="{B168CA09-0AF1-DA4A-AB45-004F8BACB235}" type="pres">
      <dgm:prSet presAssocID="{48726E6B-E916-B549-B1E7-392E4813FE45}" presName="hierChild4" presStyleCnt="0"/>
      <dgm:spPr/>
    </dgm:pt>
    <dgm:pt modelId="{60CE33C8-85AF-794A-BE8C-A153D2B2950E}" type="pres">
      <dgm:prSet presAssocID="{50D2CB30-82E4-F24B-8165-043BED80320C}" presName="Name37" presStyleLbl="parChTrans1D4" presStyleIdx="2" presStyleCnt="8"/>
      <dgm:spPr/>
    </dgm:pt>
    <dgm:pt modelId="{6C7FFF65-A42F-DD45-A732-88F856407F90}" type="pres">
      <dgm:prSet presAssocID="{B263D2A6-E1EF-F645-A821-9752734430A2}" presName="hierRoot2" presStyleCnt="0">
        <dgm:presLayoutVars>
          <dgm:hierBranch val="init"/>
        </dgm:presLayoutVars>
      </dgm:prSet>
      <dgm:spPr/>
    </dgm:pt>
    <dgm:pt modelId="{66ECA08B-A207-6D49-A86D-F6BC83FA2A9F}" type="pres">
      <dgm:prSet presAssocID="{B263D2A6-E1EF-F645-A821-9752734430A2}" presName="rootComposite" presStyleCnt="0"/>
      <dgm:spPr/>
    </dgm:pt>
    <dgm:pt modelId="{2AA8DDC7-AC93-2948-B257-6FAF7D246FFE}" type="pres">
      <dgm:prSet presAssocID="{B263D2A6-E1EF-F645-A821-9752734430A2}" presName="rootText" presStyleLbl="node4" presStyleIdx="2" presStyleCnt="8">
        <dgm:presLayoutVars>
          <dgm:chPref val="3"/>
        </dgm:presLayoutVars>
      </dgm:prSet>
      <dgm:spPr/>
    </dgm:pt>
    <dgm:pt modelId="{AA1CA45F-AB50-FC45-937B-53760FB2333B}" type="pres">
      <dgm:prSet presAssocID="{B263D2A6-E1EF-F645-A821-9752734430A2}" presName="rootConnector" presStyleLbl="node4" presStyleIdx="2" presStyleCnt="8"/>
      <dgm:spPr/>
    </dgm:pt>
    <dgm:pt modelId="{3297C27B-89AE-744F-A050-4397648AFDF1}" type="pres">
      <dgm:prSet presAssocID="{B263D2A6-E1EF-F645-A821-9752734430A2}" presName="hierChild4" presStyleCnt="0"/>
      <dgm:spPr/>
    </dgm:pt>
    <dgm:pt modelId="{BFEC24FF-FCF0-E14D-9311-E2ADF172F700}" type="pres">
      <dgm:prSet presAssocID="{B263D2A6-E1EF-F645-A821-9752734430A2}" presName="hierChild5" presStyleCnt="0"/>
      <dgm:spPr/>
    </dgm:pt>
    <dgm:pt modelId="{580D5249-B38A-CE4E-B8F3-FA0BC70A6076}" type="pres">
      <dgm:prSet presAssocID="{D772669D-22AE-DE43-A241-C14C50F18B0B}" presName="Name37" presStyleLbl="parChTrans1D4" presStyleIdx="3" presStyleCnt="8"/>
      <dgm:spPr/>
    </dgm:pt>
    <dgm:pt modelId="{43BB7F13-5E24-A046-89E2-1FC2A34C57A5}" type="pres">
      <dgm:prSet presAssocID="{32734C4D-ADED-AC4B-B0F0-D86EAE166B72}" presName="hierRoot2" presStyleCnt="0">
        <dgm:presLayoutVars>
          <dgm:hierBranch val="init"/>
        </dgm:presLayoutVars>
      </dgm:prSet>
      <dgm:spPr/>
    </dgm:pt>
    <dgm:pt modelId="{294358C4-2806-974C-8CB0-9CC0625B1F57}" type="pres">
      <dgm:prSet presAssocID="{32734C4D-ADED-AC4B-B0F0-D86EAE166B72}" presName="rootComposite" presStyleCnt="0"/>
      <dgm:spPr/>
    </dgm:pt>
    <dgm:pt modelId="{F8E298D9-DA51-3943-A4DC-A6C9FE0FF307}" type="pres">
      <dgm:prSet presAssocID="{32734C4D-ADED-AC4B-B0F0-D86EAE166B72}" presName="rootText" presStyleLbl="node4" presStyleIdx="3" presStyleCnt="8">
        <dgm:presLayoutVars>
          <dgm:chPref val="3"/>
        </dgm:presLayoutVars>
      </dgm:prSet>
      <dgm:spPr/>
    </dgm:pt>
    <dgm:pt modelId="{E76151CF-E3A1-E94D-B300-6BA3BD6D155C}" type="pres">
      <dgm:prSet presAssocID="{32734C4D-ADED-AC4B-B0F0-D86EAE166B72}" presName="rootConnector" presStyleLbl="node4" presStyleIdx="3" presStyleCnt="8"/>
      <dgm:spPr/>
    </dgm:pt>
    <dgm:pt modelId="{4D07B950-5841-2246-9662-2EF842F29539}" type="pres">
      <dgm:prSet presAssocID="{32734C4D-ADED-AC4B-B0F0-D86EAE166B72}" presName="hierChild4" presStyleCnt="0"/>
      <dgm:spPr/>
    </dgm:pt>
    <dgm:pt modelId="{859A9E52-49CB-F545-96E3-774022BEB399}" type="pres">
      <dgm:prSet presAssocID="{32734C4D-ADED-AC4B-B0F0-D86EAE166B72}" presName="hierChild5" presStyleCnt="0"/>
      <dgm:spPr/>
    </dgm:pt>
    <dgm:pt modelId="{9B77A817-81CD-7C41-BC1A-6AEED6953F00}" type="pres">
      <dgm:prSet presAssocID="{48726E6B-E916-B549-B1E7-392E4813FE45}" presName="hierChild5" presStyleCnt="0"/>
      <dgm:spPr/>
    </dgm:pt>
    <dgm:pt modelId="{8606FA6A-DC7B-9145-B411-52CDFC2FBB94}" type="pres">
      <dgm:prSet presAssocID="{5CEB84BA-51F9-844E-A07D-030EE7D88DDA}" presName="hierChild5" presStyleCnt="0"/>
      <dgm:spPr/>
    </dgm:pt>
    <dgm:pt modelId="{59A20463-5D8C-6C42-92EE-42CC601E74E9}" type="pres">
      <dgm:prSet presAssocID="{A5B0CA4C-CA2B-C34D-B184-06786D40DE94}" presName="Name37" presStyleLbl="parChTrans1D2" presStyleIdx="1" presStyleCnt="3"/>
      <dgm:spPr/>
    </dgm:pt>
    <dgm:pt modelId="{9334E26A-7EC1-E141-ABB2-E7C379620F10}" type="pres">
      <dgm:prSet presAssocID="{AAC52311-2285-EE4C-8475-18C66F3A4631}" presName="hierRoot2" presStyleCnt="0">
        <dgm:presLayoutVars>
          <dgm:hierBranch val="init"/>
        </dgm:presLayoutVars>
      </dgm:prSet>
      <dgm:spPr/>
    </dgm:pt>
    <dgm:pt modelId="{8304B830-C186-3145-893C-B31586FC9847}" type="pres">
      <dgm:prSet presAssocID="{AAC52311-2285-EE4C-8475-18C66F3A4631}" presName="rootComposite" presStyleCnt="0"/>
      <dgm:spPr/>
    </dgm:pt>
    <dgm:pt modelId="{58582E9A-7AAA-7045-93B0-234826912410}" type="pres">
      <dgm:prSet presAssocID="{AAC52311-2285-EE4C-8475-18C66F3A4631}" presName="rootText" presStyleLbl="node2" presStyleIdx="1" presStyleCnt="3">
        <dgm:presLayoutVars>
          <dgm:chPref val="3"/>
        </dgm:presLayoutVars>
      </dgm:prSet>
      <dgm:spPr/>
    </dgm:pt>
    <dgm:pt modelId="{F5492A73-24B5-5F48-B0E9-21B7FA096CD5}" type="pres">
      <dgm:prSet presAssocID="{AAC52311-2285-EE4C-8475-18C66F3A4631}" presName="rootConnector" presStyleLbl="node2" presStyleIdx="1" presStyleCnt="3"/>
      <dgm:spPr/>
    </dgm:pt>
    <dgm:pt modelId="{06D44AFE-0195-0847-84D7-D14FB67C0ADC}" type="pres">
      <dgm:prSet presAssocID="{AAC52311-2285-EE4C-8475-18C66F3A4631}" presName="hierChild4" presStyleCnt="0"/>
      <dgm:spPr/>
    </dgm:pt>
    <dgm:pt modelId="{7DC5F82E-096A-4B42-892C-2A4616231505}" type="pres">
      <dgm:prSet presAssocID="{C7E73B79-E913-5D4F-AF0B-5E0831EBC147}" presName="Name37" presStyleLbl="parChTrans1D3" presStyleIdx="2" presStyleCnt="6"/>
      <dgm:spPr/>
    </dgm:pt>
    <dgm:pt modelId="{E6E114C3-B271-4D40-96A1-6B8F029733A5}" type="pres">
      <dgm:prSet presAssocID="{4824C4A8-C3F5-FE49-8E61-AC8A2DE6418E}" presName="hierRoot2" presStyleCnt="0">
        <dgm:presLayoutVars>
          <dgm:hierBranch val="init"/>
        </dgm:presLayoutVars>
      </dgm:prSet>
      <dgm:spPr/>
    </dgm:pt>
    <dgm:pt modelId="{DB719A13-F947-B74F-9B98-CB33492FF5A7}" type="pres">
      <dgm:prSet presAssocID="{4824C4A8-C3F5-FE49-8E61-AC8A2DE6418E}" presName="rootComposite" presStyleCnt="0"/>
      <dgm:spPr/>
    </dgm:pt>
    <dgm:pt modelId="{DF6562A0-B232-A647-AF99-22584CA45A65}" type="pres">
      <dgm:prSet presAssocID="{4824C4A8-C3F5-FE49-8E61-AC8A2DE6418E}" presName="rootText" presStyleLbl="node3" presStyleIdx="2" presStyleCnt="6">
        <dgm:presLayoutVars>
          <dgm:chPref val="3"/>
        </dgm:presLayoutVars>
      </dgm:prSet>
      <dgm:spPr/>
    </dgm:pt>
    <dgm:pt modelId="{8C556633-B0CF-0C48-8614-ACDDF3CF9AB7}" type="pres">
      <dgm:prSet presAssocID="{4824C4A8-C3F5-FE49-8E61-AC8A2DE6418E}" presName="rootConnector" presStyleLbl="node3" presStyleIdx="2" presStyleCnt="6"/>
      <dgm:spPr/>
    </dgm:pt>
    <dgm:pt modelId="{6538D384-3654-4D40-AA36-889C4034A593}" type="pres">
      <dgm:prSet presAssocID="{4824C4A8-C3F5-FE49-8E61-AC8A2DE6418E}" presName="hierChild4" presStyleCnt="0"/>
      <dgm:spPr/>
    </dgm:pt>
    <dgm:pt modelId="{66BE2B38-59C8-0943-BDE3-E98541B6A067}" type="pres">
      <dgm:prSet presAssocID="{82D532A9-F4B4-684A-AF36-A36F4FFE556C}" presName="Name37" presStyleLbl="parChTrans1D4" presStyleIdx="4" presStyleCnt="8"/>
      <dgm:spPr/>
    </dgm:pt>
    <dgm:pt modelId="{EDB6DC5B-DE02-3140-8D77-3918947517CA}" type="pres">
      <dgm:prSet presAssocID="{E6611DFE-1C20-294F-9894-9BB4E35F53CF}" presName="hierRoot2" presStyleCnt="0">
        <dgm:presLayoutVars>
          <dgm:hierBranch val="init"/>
        </dgm:presLayoutVars>
      </dgm:prSet>
      <dgm:spPr/>
    </dgm:pt>
    <dgm:pt modelId="{0D4BF394-8184-AC49-A1FC-499C0BBE0D43}" type="pres">
      <dgm:prSet presAssocID="{E6611DFE-1C20-294F-9894-9BB4E35F53CF}" presName="rootComposite" presStyleCnt="0"/>
      <dgm:spPr/>
    </dgm:pt>
    <dgm:pt modelId="{6794086C-A05A-3243-B5B5-ED27AA822B99}" type="pres">
      <dgm:prSet presAssocID="{E6611DFE-1C20-294F-9894-9BB4E35F53CF}" presName="rootText" presStyleLbl="node4" presStyleIdx="4" presStyleCnt="8">
        <dgm:presLayoutVars>
          <dgm:chPref val="3"/>
        </dgm:presLayoutVars>
      </dgm:prSet>
      <dgm:spPr/>
    </dgm:pt>
    <dgm:pt modelId="{1BABB326-7A94-9442-93EA-290EC88DE1A4}" type="pres">
      <dgm:prSet presAssocID="{E6611DFE-1C20-294F-9894-9BB4E35F53CF}" presName="rootConnector" presStyleLbl="node4" presStyleIdx="4" presStyleCnt="8"/>
      <dgm:spPr/>
    </dgm:pt>
    <dgm:pt modelId="{A35508D9-1456-3445-BB32-FC527D2B0305}" type="pres">
      <dgm:prSet presAssocID="{E6611DFE-1C20-294F-9894-9BB4E35F53CF}" presName="hierChild4" presStyleCnt="0"/>
      <dgm:spPr/>
    </dgm:pt>
    <dgm:pt modelId="{F09750AB-A50D-B54E-9D75-E4979CD78E1D}" type="pres">
      <dgm:prSet presAssocID="{6B1A7CC3-A92A-2846-85FE-F23609EDF5FD}" presName="Name37" presStyleLbl="parChTrans1D4" presStyleIdx="5" presStyleCnt="8"/>
      <dgm:spPr/>
    </dgm:pt>
    <dgm:pt modelId="{32AB74C2-7237-374C-BCB9-A99FB9F2803B}" type="pres">
      <dgm:prSet presAssocID="{E7AD5806-CA34-764C-8FAE-F5C675FCB072}" presName="hierRoot2" presStyleCnt="0">
        <dgm:presLayoutVars>
          <dgm:hierBranch val="init"/>
        </dgm:presLayoutVars>
      </dgm:prSet>
      <dgm:spPr/>
    </dgm:pt>
    <dgm:pt modelId="{76C64070-0115-5E4B-80F4-4091742844F0}" type="pres">
      <dgm:prSet presAssocID="{E7AD5806-CA34-764C-8FAE-F5C675FCB072}" presName="rootComposite" presStyleCnt="0"/>
      <dgm:spPr/>
    </dgm:pt>
    <dgm:pt modelId="{4D5D7618-FF6B-4443-80A7-72C2166D9AA5}" type="pres">
      <dgm:prSet presAssocID="{E7AD5806-CA34-764C-8FAE-F5C675FCB072}" presName="rootText" presStyleLbl="node4" presStyleIdx="5" presStyleCnt="8">
        <dgm:presLayoutVars>
          <dgm:chPref val="3"/>
        </dgm:presLayoutVars>
      </dgm:prSet>
      <dgm:spPr/>
    </dgm:pt>
    <dgm:pt modelId="{059C90DD-2A6A-EC4D-8C2E-FCB92AF9055A}" type="pres">
      <dgm:prSet presAssocID="{E7AD5806-CA34-764C-8FAE-F5C675FCB072}" presName="rootConnector" presStyleLbl="node4" presStyleIdx="5" presStyleCnt="8"/>
      <dgm:spPr/>
    </dgm:pt>
    <dgm:pt modelId="{15317E4E-05FC-FA46-BCC2-D648A67D7AF4}" type="pres">
      <dgm:prSet presAssocID="{E7AD5806-CA34-764C-8FAE-F5C675FCB072}" presName="hierChild4" presStyleCnt="0"/>
      <dgm:spPr/>
    </dgm:pt>
    <dgm:pt modelId="{9BA76E9C-AE9D-714B-8759-8359B2B4092A}" type="pres">
      <dgm:prSet presAssocID="{E7AD5806-CA34-764C-8FAE-F5C675FCB072}" presName="hierChild5" presStyleCnt="0"/>
      <dgm:spPr/>
    </dgm:pt>
    <dgm:pt modelId="{3CBACC8C-AF71-9145-A235-C3F7DA74223B}" type="pres">
      <dgm:prSet presAssocID="{E6611DFE-1C20-294F-9894-9BB4E35F53CF}" presName="hierChild5" presStyleCnt="0"/>
      <dgm:spPr/>
    </dgm:pt>
    <dgm:pt modelId="{B11C88EE-A359-6E4F-BF9E-AFF030F1DE50}" type="pres">
      <dgm:prSet presAssocID="{4824C4A8-C3F5-FE49-8E61-AC8A2DE6418E}" presName="hierChild5" presStyleCnt="0"/>
      <dgm:spPr/>
    </dgm:pt>
    <dgm:pt modelId="{FB855A83-BAA8-8142-8188-E6BC7DEB6E42}" type="pres">
      <dgm:prSet presAssocID="{4F09913F-FE8E-A646-AA10-E01A5BB5135B}" presName="Name37" presStyleLbl="parChTrans1D3" presStyleIdx="3" presStyleCnt="6"/>
      <dgm:spPr/>
    </dgm:pt>
    <dgm:pt modelId="{814D40F7-3379-2144-9909-1646E66B563F}" type="pres">
      <dgm:prSet presAssocID="{0BCC185B-5850-434B-AC2A-1F7C86BCF9DE}" presName="hierRoot2" presStyleCnt="0">
        <dgm:presLayoutVars>
          <dgm:hierBranch val="init"/>
        </dgm:presLayoutVars>
      </dgm:prSet>
      <dgm:spPr/>
    </dgm:pt>
    <dgm:pt modelId="{CF1BB498-2FBF-0848-B186-BCE7E0EE7D47}" type="pres">
      <dgm:prSet presAssocID="{0BCC185B-5850-434B-AC2A-1F7C86BCF9DE}" presName="rootComposite" presStyleCnt="0"/>
      <dgm:spPr/>
    </dgm:pt>
    <dgm:pt modelId="{B6F73166-D437-8349-88DD-D2EB0AEBE268}" type="pres">
      <dgm:prSet presAssocID="{0BCC185B-5850-434B-AC2A-1F7C86BCF9DE}" presName="rootText" presStyleLbl="node3" presStyleIdx="3" presStyleCnt="6">
        <dgm:presLayoutVars>
          <dgm:chPref val="3"/>
        </dgm:presLayoutVars>
      </dgm:prSet>
      <dgm:spPr/>
    </dgm:pt>
    <dgm:pt modelId="{4F982105-39C9-1C44-A92E-B7F501991857}" type="pres">
      <dgm:prSet presAssocID="{0BCC185B-5850-434B-AC2A-1F7C86BCF9DE}" presName="rootConnector" presStyleLbl="node3" presStyleIdx="3" presStyleCnt="6"/>
      <dgm:spPr/>
    </dgm:pt>
    <dgm:pt modelId="{9C9EF3D0-39B2-AB4B-9208-035D20000463}" type="pres">
      <dgm:prSet presAssocID="{0BCC185B-5850-434B-AC2A-1F7C86BCF9DE}" presName="hierChild4" presStyleCnt="0"/>
      <dgm:spPr/>
    </dgm:pt>
    <dgm:pt modelId="{0008473F-14F4-ED40-AA1A-9C0E198F85E0}" type="pres">
      <dgm:prSet presAssocID="{A03DE3B3-9470-B948-883F-1D83C4C6D5ED}" presName="Name37" presStyleLbl="parChTrans1D4" presStyleIdx="6" presStyleCnt="8"/>
      <dgm:spPr/>
    </dgm:pt>
    <dgm:pt modelId="{B6E52955-F20B-1245-9315-1C8A123C0313}" type="pres">
      <dgm:prSet presAssocID="{8BD0C3F3-D2DE-C840-998A-E78E2B5BE23F}" presName="hierRoot2" presStyleCnt="0">
        <dgm:presLayoutVars>
          <dgm:hierBranch val="init"/>
        </dgm:presLayoutVars>
      </dgm:prSet>
      <dgm:spPr/>
    </dgm:pt>
    <dgm:pt modelId="{A9A2F136-F738-1749-920E-150C9BC239B5}" type="pres">
      <dgm:prSet presAssocID="{8BD0C3F3-D2DE-C840-998A-E78E2B5BE23F}" presName="rootComposite" presStyleCnt="0"/>
      <dgm:spPr/>
    </dgm:pt>
    <dgm:pt modelId="{14AFC912-70F3-A345-97EE-AA03B7044FA2}" type="pres">
      <dgm:prSet presAssocID="{8BD0C3F3-D2DE-C840-998A-E78E2B5BE23F}" presName="rootText" presStyleLbl="node4" presStyleIdx="6" presStyleCnt="8">
        <dgm:presLayoutVars>
          <dgm:chPref val="3"/>
        </dgm:presLayoutVars>
      </dgm:prSet>
      <dgm:spPr/>
    </dgm:pt>
    <dgm:pt modelId="{64765D94-1B57-9848-BECF-440AB8C8F99E}" type="pres">
      <dgm:prSet presAssocID="{8BD0C3F3-D2DE-C840-998A-E78E2B5BE23F}" presName="rootConnector" presStyleLbl="node4" presStyleIdx="6" presStyleCnt="8"/>
      <dgm:spPr/>
    </dgm:pt>
    <dgm:pt modelId="{057F6BD9-15F9-1A43-B5F4-DC91A2603157}" type="pres">
      <dgm:prSet presAssocID="{8BD0C3F3-D2DE-C840-998A-E78E2B5BE23F}" presName="hierChild4" presStyleCnt="0"/>
      <dgm:spPr/>
    </dgm:pt>
    <dgm:pt modelId="{566D717A-6EEE-3844-876D-F2ADE0707B10}" type="pres">
      <dgm:prSet presAssocID="{8BD0C3F3-D2DE-C840-998A-E78E2B5BE23F}" presName="hierChild5" presStyleCnt="0"/>
      <dgm:spPr/>
    </dgm:pt>
    <dgm:pt modelId="{5AB112BF-8BBF-5A47-BD19-7B509DB5E73C}" type="pres">
      <dgm:prSet presAssocID="{A437FCE5-F785-F649-BE40-EA33206DCDB3}" presName="Name37" presStyleLbl="parChTrans1D4" presStyleIdx="7" presStyleCnt="8"/>
      <dgm:spPr/>
    </dgm:pt>
    <dgm:pt modelId="{8ED2734A-9B84-364E-BA33-3023033541FC}" type="pres">
      <dgm:prSet presAssocID="{F3F63BB6-9BCF-F847-8385-C1ADF6989613}" presName="hierRoot2" presStyleCnt="0">
        <dgm:presLayoutVars>
          <dgm:hierBranch val="init"/>
        </dgm:presLayoutVars>
      </dgm:prSet>
      <dgm:spPr/>
    </dgm:pt>
    <dgm:pt modelId="{90E4055C-C266-9B44-95B7-66B6578E6884}" type="pres">
      <dgm:prSet presAssocID="{F3F63BB6-9BCF-F847-8385-C1ADF6989613}" presName="rootComposite" presStyleCnt="0"/>
      <dgm:spPr/>
    </dgm:pt>
    <dgm:pt modelId="{52B8D0D8-8754-2745-9CB1-6D65524DD81A}" type="pres">
      <dgm:prSet presAssocID="{F3F63BB6-9BCF-F847-8385-C1ADF6989613}" presName="rootText" presStyleLbl="node4" presStyleIdx="7" presStyleCnt="8">
        <dgm:presLayoutVars>
          <dgm:chPref val="3"/>
        </dgm:presLayoutVars>
      </dgm:prSet>
      <dgm:spPr/>
    </dgm:pt>
    <dgm:pt modelId="{0635DAE0-749E-6B49-8C1C-882F06602A39}" type="pres">
      <dgm:prSet presAssocID="{F3F63BB6-9BCF-F847-8385-C1ADF6989613}" presName="rootConnector" presStyleLbl="node4" presStyleIdx="7" presStyleCnt="8"/>
      <dgm:spPr/>
    </dgm:pt>
    <dgm:pt modelId="{36223515-A0BD-1E48-8CCF-8A6B3BCAA9D4}" type="pres">
      <dgm:prSet presAssocID="{F3F63BB6-9BCF-F847-8385-C1ADF6989613}" presName="hierChild4" presStyleCnt="0"/>
      <dgm:spPr/>
    </dgm:pt>
    <dgm:pt modelId="{E1348903-491E-B54D-BB1A-7550A075585F}" type="pres">
      <dgm:prSet presAssocID="{F3F63BB6-9BCF-F847-8385-C1ADF6989613}" presName="hierChild5" presStyleCnt="0"/>
      <dgm:spPr/>
    </dgm:pt>
    <dgm:pt modelId="{580FAA1E-7D4A-7F4C-AB58-4FA595F199AA}" type="pres">
      <dgm:prSet presAssocID="{0BCC185B-5850-434B-AC2A-1F7C86BCF9DE}" presName="hierChild5" presStyleCnt="0"/>
      <dgm:spPr/>
    </dgm:pt>
    <dgm:pt modelId="{D3B0DE10-3B54-024B-8937-732CE638B7D7}" type="pres">
      <dgm:prSet presAssocID="{AAC52311-2285-EE4C-8475-18C66F3A4631}" presName="hierChild5" presStyleCnt="0"/>
      <dgm:spPr/>
    </dgm:pt>
    <dgm:pt modelId="{E29982BD-BA33-8346-B5B1-4EE037C39A3A}" type="pres">
      <dgm:prSet presAssocID="{18FD18FF-4976-9A4F-84D3-3AFEFDA1F001}" presName="Name37" presStyleLbl="parChTrans1D2" presStyleIdx="2" presStyleCnt="3"/>
      <dgm:spPr/>
    </dgm:pt>
    <dgm:pt modelId="{1326C0C2-6CB4-BB44-9B4F-647188A0A2ED}" type="pres">
      <dgm:prSet presAssocID="{9FD86182-C0A0-1846-B6AB-1FA670C55540}" presName="hierRoot2" presStyleCnt="0">
        <dgm:presLayoutVars>
          <dgm:hierBranch val="init"/>
        </dgm:presLayoutVars>
      </dgm:prSet>
      <dgm:spPr/>
    </dgm:pt>
    <dgm:pt modelId="{3B745100-54CA-8745-81D6-D690DCB402D7}" type="pres">
      <dgm:prSet presAssocID="{9FD86182-C0A0-1846-B6AB-1FA670C55540}" presName="rootComposite" presStyleCnt="0"/>
      <dgm:spPr/>
    </dgm:pt>
    <dgm:pt modelId="{329F6703-0A72-D343-A157-430FD7630C67}" type="pres">
      <dgm:prSet presAssocID="{9FD86182-C0A0-1846-B6AB-1FA670C55540}" presName="rootText" presStyleLbl="node2" presStyleIdx="2" presStyleCnt="3">
        <dgm:presLayoutVars>
          <dgm:chPref val="3"/>
        </dgm:presLayoutVars>
      </dgm:prSet>
      <dgm:spPr/>
    </dgm:pt>
    <dgm:pt modelId="{2DDEF755-820F-724C-A6A5-09669A3C452D}" type="pres">
      <dgm:prSet presAssocID="{9FD86182-C0A0-1846-B6AB-1FA670C55540}" presName="rootConnector" presStyleLbl="node2" presStyleIdx="2" presStyleCnt="3"/>
      <dgm:spPr/>
    </dgm:pt>
    <dgm:pt modelId="{3F11F9F8-5259-F344-AE8C-7A26D45688CC}" type="pres">
      <dgm:prSet presAssocID="{9FD86182-C0A0-1846-B6AB-1FA670C55540}" presName="hierChild4" presStyleCnt="0"/>
      <dgm:spPr/>
    </dgm:pt>
    <dgm:pt modelId="{A7B234D6-FAB9-0749-A221-9FF01019848B}" type="pres">
      <dgm:prSet presAssocID="{13A27503-79F6-164C-B0B7-93D420B2C256}" presName="Name37" presStyleLbl="parChTrans1D3" presStyleIdx="4" presStyleCnt="6"/>
      <dgm:spPr/>
    </dgm:pt>
    <dgm:pt modelId="{EB5F4B66-E453-1248-8472-32430226A16D}" type="pres">
      <dgm:prSet presAssocID="{C3C01FF6-CD69-504D-B3F8-52A5A40E228B}" presName="hierRoot2" presStyleCnt="0">
        <dgm:presLayoutVars>
          <dgm:hierBranch val="init"/>
        </dgm:presLayoutVars>
      </dgm:prSet>
      <dgm:spPr/>
    </dgm:pt>
    <dgm:pt modelId="{94EF2A31-0AF2-934A-A1B2-55BFC35123AE}" type="pres">
      <dgm:prSet presAssocID="{C3C01FF6-CD69-504D-B3F8-52A5A40E228B}" presName="rootComposite" presStyleCnt="0"/>
      <dgm:spPr/>
    </dgm:pt>
    <dgm:pt modelId="{9882B7E2-5042-D848-9E4E-A5E1F34A4917}" type="pres">
      <dgm:prSet presAssocID="{C3C01FF6-CD69-504D-B3F8-52A5A40E228B}" presName="rootText" presStyleLbl="node3" presStyleIdx="4" presStyleCnt="6">
        <dgm:presLayoutVars>
          <dgm:chPref val="3"/>
        </dgm:presLayoutVars>
      </dgm:prSet>
      <dgm:spPr/>
    </dgm:pt>
    <dgm:pt modelId="{DA084930-6873-4645-9EA7-639D11580710}" type="pres">
      <dgm:prSet presAssocID="{C3C01FF6-CD69-504D-B3F8-52A5A40E228B}" presName="rootConnector" presStyleLbl="node3" presStyleIdx="4" presStyleCnt="6"/>
      <dgm:spPr/>
    </dgm:pt>
    <dgm:pt modelId="{538E781A-F81E-1042-B0CA-4BB23EEB2ABB}" type="pres">
      <dgm:prSet presAssocID="{C3C01FF6-CD69-504D-B3F8-52A5A40E228B}" presName="hierChild4" presStyleCnt="0"/>
      <dgm:spPr/>
    </dgm:pt>
    <dgm:pt modelId="{6DD6F17D-EB1E-754B-AB87-BF9B252023D6}" type="pres">
      <dgm:prSet presAssocID="{C3C01FF6-CD69-504D-B3F8-52A5A40E228B}" presName="hierChild5" presStyleCnt="0"/>
      <dgm:spPr/>
    </dgm:pt>
    <dgm:pt modelId="{480DB07C-1A09-E04A-BACC-A3A1CF5FC5D1}" type="pres">
      <dgm:prSet presAssocID="{02628837-8F84-694D-8D1B-5B16010C6CDE}" presName="Name37" presStyleLbl="parChTrans1D3" presStyleIdx="5" presStyleCnt="6"/>
      <dgm:spPr/>
    </dgm:pt>
    <dgm:pt modelId="{6BA5613C-BF1E-BC48-ABA1-3F6E9F992E61}" type="pres">
      <dgm:prSet presAssocID="{C55A548A-DC3F-EF48-A6D2-9B662C076DA6}" presName="hierRoot2" presStyleCnt="0">
        <dgm:presLayoutVars>
          <dgm:hierBranch val="init"/>
        </dgm:presLayoutVars>
      </dgm:prSet>
      <dgm:spPr/>
    </dgm:pt>
    <dgm:pt modelId="{443C4CFA-8A16-824F-816A-A08E213A097E}" type="pres">
      <dgm:prSet presAssocID="{C55A548A-DC3F-EF48-A6D2-9B662C076DA6}" presName="rootComposite" presStyleCnt="0"/>
      <dgm:spPr/>
    </dgm:pt>
    <dgm:pt modelId="{BCADF69A-5219-F448-ACEF-6F6A2D4731D5}" type="pres">
      <dgm:prSet presAssocID="{C55A548A-DC3F-EF48-A6D2-9B662C076DA6}" presName="rootText" presStyleLbl="node3" presStyleIdx="5" presStyleCnt="6">
        <dgm:presLayoutVars>
          <dgm:chPref val="3"/>
        </dgm:presLayoutVars>
      </dgm:prSet>
      <dgm:spPr/>
    </dgm:pt>
    <dgm:pt modelId="{4DA66EC1-F992-A645-883F-06B02DB0A340}" type="pres">
      <dgm:prSet presAssocID="{C55A548A-DC3F-EF48-A6D2-9B662C076DA6}" presName="rootConnector" presStyleLbl="node3" presStyleIdx="5" presStyleCnt="6"/>
      <dgm:spPr/>
    </dgm:pt>
    <dgm:pt modelId="{4F736325-E27B-254B-92D8-C6A038A01184}" type="pres">
      <dgm:prSet presAssocID="{C55A548A-DC3F-EF48-A6D2-9B662C076DA6}" presName="hierChild4" presStyleCnt="0"/>
      <dgm:spPr/>
    </dgm:pt>
    <dgm:pt modelId="{3A1D02BE-82E0-CE49-B5B4-A25925587231}" type="pres">
      <dgm:prSet presAssocID="{C55A548A-DC3F-EF48-A6D2-9B662C076DA6}" presName="hierChild5" presStyleCnt="0"/>
      <dgm:spPr/>
    </dgm:pt>
    <dgm:pt modelId="{99F437AB-CFC5-A248-9950-A597411E61CF}" type="pres">
      <dgm:prSet presAssocID="{9FD86182-C0A0-1846-B6AB-1FA670C55540}" presName="hierChild5" presStyleCnt="0"/>
      <dgm:spPr/>
    </dgm:pt>
    <dgm:pt modelId="{B04E49C5-061F-2441-AB06-1EA5F417E6DE}" type="pres">
      <dgm:prSet presAssocID="{FB36578F-B524-6341-9E6D-2A04F0B67250}" presName="hierChild3" presStyleCnt="0"/>
      <dgm:spPr/>
    </dgm:pt>
  </dgm:ptLst>
  <dgm:cxnLst>
    <dgm:cxn modelId="{02040504-8A80-9444-B85E-AD2B675F7012}" type="presOf" srcId="{949E13A4-C3F1-2D49-A5B3-80D893A6A3F1}" destId="{788C072C-5B82-8F45-9CA6-2AEA2F5DC437}" srcOrd="0" destOrd="0" presId="urn:microsoft.com/office/officeart/2005/8/layout/orgChart1"/>
    <dgm:cxn modelId="{5DF9F807-8A77-0B4A-8ECE-65E5F8944212}" type="presOf" srcId="{E7AD5806-CA34-764C-8FAE-F5C675FCB072}" destId="{4D5D7618-FF6B-4443-80A7-72C2166D9AA5}" srcOrd="0" destOrd="0" presId="urn:microsoft.com/office/officeart/2005/8/layout/orgChart1"/>
    <dgm:cxn modelId="{99C04008-0AB7-F34D-856A-5C2C098F39AC}" type="presOf" srcId="{D772669D-22AE-DE43-A241-C14C50F18B0B}" destId="{580D5249-B38A-CE4E-B8F3-FA0BC70A6076}" srcOrd="0" destOrd="0" presId="urn:microsoft.com/office/officeart/2005/8/layout/orgChart1"/>
    <dgm:cxn modelId="{7ED9E50A-3BD9-0742-996C-33B810A3684B}" type="presOf" srcId="{F3F63BB6-9BCF-F847-8385-C1ADF6989613}" destId="{52B8D0D8-8754-2745-9CB1-6D65524DD81A}" srcOrd="0" destOrd="0" presId="urn:microsoft.com/office/officeart/2005/8/layout/orgChart1"/>
    <dgm:cxn modelId="{EC8D7A0E-9DE2-0247-AA1E-7D3BC7086783}" srcId="{AAC52311-2285-EE4C-8475-18C66F3A4631}" destId="{4824C4A8-C3F5-FE49-8E61-AC8A2DE6418E}" srcOrd="0" destOrd="0" parTransId="{C7E73B79-E913-5D4F-AF0B-5E0831EBC147}" sibTransId="{6154D7D7-DA9C-C345-B85F-31E5A907A959}"/>
    <dgm:cxn modelId="{46E30D11-B48B-364F-AA42-B96013C721F2}" type="presOf" srcId="{C55A548A-DC3F-EF48-A6D2-9B662C076DA6}" destId="{4DA66EC1-F992-A645-883F-06B02DB0A340}" srcOrd="1" destOrd="0" presId="urn:microsoft.com/office/officeart/2005/8/layout/orgChart1"/>
    <dgm:cxn modelId="{1B30EB12-A9AE-434F-92C4-6067B2F980C5}" srcId="{E6611DFE-1C20-294F-9894-9BB4E35F53CF}" destId="{E7AD5806-CA34-764C-8FAE-F5C675FCB072}" srcOrd="0" destOrd="0" parTransId="{6B1A7CC3-A92A-2846-85FE-F23609EDF5FD}" sibTransId="{9E83DC1A-7664-484C-A143-EF9F4C0C6564}"/>
    <dgm:cxn modelId="{26AE2E13-DEA4-A246-9776-C86921D5FD3F}" type="presOf" srcId="{E6611DFE-1C20-294F-9894-9BB4E35F53CF}" destId="{6794086C-A05A-3243-B5B5-ED27AA822B99}" srcOrd="0" destOrd="0" presId="urn:microsoft.com/office/officeart/2005/8/layout/orgChart1"/>
    <dgm:cxn modelId="{C1039614-1513-FC48-B030-FB2168C358A3}" type="presOf" srcId="{06053A78-5D9D-A44F-B415-A1740D101D58}" destId="{F98D7932-1ADF-4E43-A3AE-2B59C5661253}" srcOrd="0" destOrd="0" presId="urn:microsoft.com/office/officeart/2005/8/layout/orgChart1"/>
    <dgm:cxn modelId="{4766F716-0049-0F45-8028-6952FE1C03EC}" type="presOf" srcId="{8D1ADE40-21D2-684B-A2C7-43FAEF156E01}" destId="{E8AC1949-0786-9F4B-9B39-01AB6EA089CF}" srcOrd="0" destOrd="0" presId="urn:microsoft.com/office/officeart/2005/8/layout/orgChart1"/>
    <dgm:cxn modelId="{3E2A9417-C69A-8940-9894-4B82CDA4ED92}" type="presOf" srcId="{C0DDE275-ADF0-D84B-B8A0-27E9282F39C6}" destId="{CDD232CD-E05D-5B4C-B392-5FDED7A21A48}" srcOrd="0" destOrd="0" presId="urn:microsoft.com/office/officeart/2005/8/layout/orgChart1"/>
    <dgm:cxn modelId="{27156818-9A9C-5840-8CC8-9A731FB10E0C}" type="presOf" srcId="{E7AD5806-CA34-764C-8FAE-F5C675FCB072}" destId="{059C90DD-2A6A-EC4D-8C2E-FCB92AF9055A}" srcOrd="1" destOrd="0" presId="urn:microsoft.com/office/officeart/2005/8/layout/orgChart1"/>
    <dgm:cxn modelId="{6F9D7A1B-B14B-8747-92A4-C37A530F741A}" type="presOf" srcId="{4E335512-260E-7943-AD9D-2527714E5FE5}" destId="{9FF5567E-475F-1E42-BF21-844477094CDB}" srcOrd="0" destOrd="0" presId="urn:microsoft.com/office/officeart/2005/8/layout/orgChart1"/>
    <dgm:cxn modelId="{7F209822-8EF3-E244-811B-198972CE9BB7}" type="presOf" srcId="{4F09913F-FE8E-A646-AA10-E01A5BB5135B}" destId="{FB855A83-BAA8-8142-8188-E6BC7DEB6E42}" srcOrd="0" destOrd="0" presId="urn:microsoft.com/office/officeart/2005/8/layout/orgChart1"/>
    <dgm:cxn modelId="{74F9AF24-DF07-2946-BA18-72CE26D7AADB}" type="presOf" srcId="{18FD18FF-4976-9A4F-84D3-3AFEFDA1F001}" destId="{E29982BD-BA33-8346-B5B1-4EE037C39A3A}" srcOrd="0" destOrd="0" presId="urn:microsoft.com/office/officeart/2005/8/layout/orgChart1"/>
    <dgm:cxn modelId="{5C51842E-F64B-0549-BA52-29868C52A57E}" type="presOf" srcId="{C7E73B79-E913-5D4F-AF0B-5E0831EBC147}" destId="{7DC5F82E-096A-4B42-892C-2A4616231505}" srcOrd="0" destOrd="0" presId="urn:microsoft.com/office/officeart/2005/8/layout/orgChart1"/>
    <dgm:cxn modelId="{5C7F9330-E647-354A-B662-D4501688BE19}" type="presOf" srcId="{48726E6B-E916-B549-B1E7-392E4813FE45}" destId="{4636E965-5BF9-C149-A733-F1DF2F562D16}" srcOrd="1" destOrd="0" presId="urn:microsoft.com/office/officeart/2005/8/layout/orgChart1"/>
    <dgm:cxn modelId="{06BB9C34-ADDA-824B-AA00-2168A82F9A7D}" srcId="{FB36578F-B524-6341-9E6D-2A04F0B67250}" destId="{5CEB84BA-51F9-844E-A07D-030EE7D88DDA}" srcOrd="0" destOrd="0" parTransId="{70E6833B-94AC-7A46-9C58-AC2E4A3F4679}" sibTransId="{ECB8F2AF-8D75-6649-AB36-E46A5F2BF0BA}"/>
    <dgm:cxn modelId="{58082738-50F2-CD41-B685-494217C795DC}" type="presOf" srcId="{8BD0C3F3-D2DE-C840-998A-E78E2B5BE23F}" destId="{14AFC912-70F3-A345-97EE-AA03B7044FA2}" srcOrd="0" destOrd="0" presId="urn:microsoft.com/office/officeart/2005/8/layout/orgChart1"/>
    <dgm:cxn modelId="{9352553B-04C8-C841-90C4-1DFB6CC5E444}" srcId="{9FD86182-C0A0-1846-B6AB-1FA670C55540}" destId="{C3C01FF6-CD69-504D-B3F8-52A5A40E228B}" srcOrd="0" destOrd="0" parTransId="{13A27503-79F6-164C-B0B7-93D420B2C256}" sibTransId="{9B57C84B-69B1-3840-8BBD-D74755A4667E}"/>
    <dgm:cxn modelId="{715B743C-EC6A-2845-A610-DFF917963959}" type="presOf" srcId="{C3C01FF6-CD69-504D-B3F8-52A5A40E228B}" destId="{DA084930-6873-4645-9EA7-639D11580710}" srcOrd="1" destOrd="0" presId="urn:microsoft.com/office/officeart/2005/8/layout/orgChart1"/>
    <dgm:cxn modelId="{7B2B983C-CD95-3B4C-B1CA-82209287A4D2}" type="presOf" srcId="{A03DE3B3-9470-B948-883F-1D83C4C6D5ED}" destId="{0008473F-14F4-ED40-AA1A-9C0E198F85E0}" srcOrd="0" destOrd="0" presId="urn:microsoft.com/office/officeart/2005/8/layout/orgChart1"/>
    <dgm:cxn modelId="{8CD2333D-8372-E042-8C28-87845BFDC677}" type="presOf" srcId="{FB36578F-B524-6341-9E6D-2A04F0B67250}" destId="{6AD759D6-F981-5F46-AE6A-AB6D5478D9C5}" srcOrd="0" destOrd="0" presId="urn:microsoft.com/office/officeart/2005/8/layout/orgChart1"/>
    <dgm:cxn modelId="{3A858E40-5761-F948-87BF-B4EFFD3D3DFA}" type="presOf" srcId="{9FD86182-C0A0-1846-B6AB-1FA670C55540}" destId="{2DDEF755-820F-724C-A6A5-09669A3C452D}" srcOrd="1" destOrd="0" presId="urn:microsoft.com/office/officeart/2005/8/layout/orgChart1"/>
    <dgm:cxn modelId="{EE6EA642-7378-9B4E-AF7E-A6796A493910}" srcId="{9FD86182-C0A0-1846-B6AB-1FA670C55540}" destId="{C55A548A-DC3F-EF48-A6D2-9B662C076DA6}" srcOrd="1" destOrd="0" parTransId="{02628837-8F84-694D-8D1B-5B16010C6CDE}" sibTransId="{D2FED608-D943-2B40-8868-423D8A4F41BD}"/>
    <dgm:cxn modelId="{A576E245-71FC-7648-92BF-7FD7405F0866}" type="presOf" srcId="{50D2CB30-82E4-F24B-8165-043BED80320C}" destId="{60CE33C8-85AF-794A-BE8C-A153D2B2950E}" srcOrd="0" destOrd="0" presId="urn:microsoft.com/office/officeart/2005/8/layout/orgChart1"/>
    <dgm:cxn modelId="{A50C1E47-2DDF-F34C-87BB-D483B06F726D}" type="presOf" srcId="{514E4533-9B9F-9D45-865E-93F485F9202B}" destId="{F8198125-C9DD-0543-BB67-38CD41811FE5}" srcOrd="1" destOrd="0" presId="urn:microsoft.com/office/officeart/2005/8/layout/orgChart1"/>
    <dgm:cxn modelId="{71AD8C4B-C183-DD46-84DC-953A214E01DC}" type="presOf" srcId="{02628837-8F84-694D-8D1B-5B16010C6CDE}" destId="{480DB07C-1A09-E04A-BACC-A3A1CF5FC5D1}" srcOrd="0" destOrd="0" presId="urn:microsoft.com/office/officeart/2005/8/layout/orgChart1"/>
    <dgm:cxn modelId="{D3F64255-7E9F-B041-BE77-E0FF6E0C5F9D}" srcId="{FB36578F-B524-6341-9E6D-2A04F0B67250}" destId="{9FD86182-C0A0-1846-B6AB-1FA670C55540}" srcOrd="2" destOrd="0" parTransId="{18FD18FF-4976-9A4F-84D3-3AFEFDA1F001}" sibTransId="{A396075E-99F5-2346-BE62-63DF0ECF0D84}"/>
    <dgm:cxn modelId="{802E0156-9304-C14A-889A-D63064703029}" type="presOf" srcId="{F3F63BB6-9BCF-F847-8385-C1ADF6989613}" destId="{0635DAE0-749E-6B49-8C1C-882F06602A39}" srcOrd="1" destOrd="0" presId="urn:microsoft.com/office/officeart/2005/8/layout/orgChart1"/>
    <dgm:cxn modelId="{2C9DFE5D-C9A2-0940-9339-81CB6E5D021F}" srcId="{48726E6B-E916-B549-B1E7-392E4813FE45}" destId="{32734C4D-ADED-AC4B-B0F0-D86EAE166B72}" srcOrd="1" destOrd="0" parTransId="{D772669D-22AE-DE43-A241-C14C50F18B0B}" sibTransId="{05FB92F9-0DF0-7341-A4BA-71162FF8C0EA}"/>
    <dgm:cxn modelId="{979E205F-CC3C-1040-9DD5-04EA27B5AD0C}" type="presOf" srcId="{9FD86182-C0A0-1846-B6AB-1FA670C55540}" destId="{329F6703-0A72-D343-A157-430FD7630C67}" srcOrd="0" destOrd="0" presId="urn:microsoft.com/office/officeart/2005/8/layout/orgChart1"/>
    <dgm:cxn modelId="{15D6EE63-7AEA-6F4E-A1CE-16E712A82FB1}" type="presOf" srcId="{5CEB84BA-51F9-844E-A07D-030EE7D88DDA}" destId="{44A44D8B-1E8D-B742-9753-1E39B52B8FC3}" srcOrd="1" destOrd="0" presId="urn:microsoft.com/office/officeart/2005/8/layout/orgChart1"/>
    <dgm:cxn modelId="{96784465-4622-B245-824D-0C625CE9D029}" type="presOf" srcId="{5CEB84BA-51F9-844E-A07D-030EE7D88DDA}" destId="{D15C4BE5-2657-D248-89FE-3BD3A9A50A6B}" srcOrd="0" destOrd="0" presId="urn:microsoft.com/office/officeart/2005/8/layout/orgChart1"/>
    <dgm:cxn modelId="{5E08BA68-0A4B-F446-880E-07BE2784BDC5}" type="presOf" srcId="{949E13A4-C3F1-2D49-A5B3-80D893A6A3F1}" destId="{D1DED5FE-2B16-1447-811A-31CED90472C8}" srcOrd="1" destOrd="0" presId="urn:microsoft.com/office/officeart/2005/8/layout/orgChart1"/>
    <dgm:cxn modelId="{FD68F36E-D3BD-2D43-B654-D5671A14D961}" srcId="{8D1ADE40-21D2-684B-A2C7-43FAEF156E01}" destId="{514E4533-9B9F-9D45-865E-93F485F9202B}" srcOrd="1" destOrd="0" parTransId="{C2A8C0F4-9FC6-054F-BCEC-424670461B40}" sibTransId="{87659F55-1D4D-6047-9433-EB6DFEC4276F}"/>
    <dgm:cxn modelId="{A1CF1E70-2FF4-3A40-A77A-02B05E3985B1}" type="presOf" srcId="{0BCC185B-5850-434B-AC2A-1F7C86BCF9DE}" destId="{B6F73166-D437-8349-88DD-D2EB0AEBE268}" srcOrd="0" destOrd="0" presId="urn:microsoft.com/office/officeart/2005/8/layout/orgChart1"/>
    <dgm:cxn modelId="{51FCF671-F2C0-D948-B917-5AE5D1E92961}" type="presOf" srcId="{8D1ADE40-21D2-684B-A2C7-43FAEF156E01}" destId="{CE8C6396-E933-2D4C-A153-CF315A2D885B}" srcOrd="1" destOrd="0" presId="urn:microsoft.com/office/officeart/2005/8/layout/orgChart1"/>
    <dgm:cxn modelId="{14F6FC71-17E9-0046-8255-E6EDDCAA016D}" type="presOf" srcId="{B263D2A6-E1EF-F645-A821-9752734430A2}" destId="{AA1CA45F-AB50-FC45-937B-53760FB2333B}" srcOrd="1" destOrd="0" presId="urn:microsoft.com/office/officeart/2005/8/layout/orgChart1"/>
    <dgm:cxn modelId="{3B2FFB79-1C08-474F-9967-F5D5B2217939}" srcId="{48726E6B-E916-B549-B1E7-392E4813FE45}" destId="{B263D2A6-E1EF-F645-A821-9752734430A2}" srcOrd="0" destOrd="0" parTransId="{50D2CB30-82E4-F24B-8165-043BED80320C}" sibTransId="{53EF4E05-4049-3445-9223-4848D4790DCA}"/>
    <dgm:cxn modelId="{72A35B7D-C18E-0941-BFF7-B1D3D20069F6}" type="presOf" srcId="{32734C4D-ADED-AC4B-B0F0-D86EAE166B72}" destId="{E76151CF-E3A1-E94D-B300-6BA3BD6D155C}" srcOrd="1" destOrd="0" presId="urn:microsoft.com/office/officeart/2005/8/layout/orgChart1"/>
    <dgm:cxn modelId="{65AA767F-3BD9-444C-9CFF-412DD62422C5}" srcId="{8D1ADE40-21D2-684B-A2C7-43FAEF156E01}" destId="{949E13A4-C3F1-2D49-A5B3-80D893A6A3F1}" srcOrd="0" destOrd="0" parTransId="{C0DDE275-ADF0-D84B-B8A0-27E9282F39C6}" sibTransId="{06994C30-BE62-D842-AA64-49CC5CFBE417}"/>
    <dgm:cxn modelId="{913E4B8B-C3DC-A241-8463-19F0F0A6517B}" type="presOf" srcId="{32734C4D-ADED-AC4B-B0F0-D86EAE166B72}" destId="{F8E298D9-DA51-3943-A4DC-A6C9FE0FF307}" srcOrd="0" destOrd="0" presId="urn:microsoft.com/office/officeart/2005/8/layout/orgChart1"/>
    <dgm:cxn modelId="{051B528D-8DD2-F649-89C1-7C11144E1B00}" type="presOf" srcId="{70E6833B-94AC-7A46-9C58-AC2E4A3F4679}" destId="{82B672D3-D5F2-034F-959E-A62F299F47DB}" srcOrd="0" destOrd="0" presId="urn:microsoft.com/office/officeart/2005/8/layout/orgChart1"/>
    <dgm:cxn modelId="{CF32A196-EDF5-664A-9CB3-666B42A8987E}" srcId="{4824C4A8-C3F5-FE49-8E61-AC8A2DE6418E}" destId="{E6611DFE-1C20-294F-9894-9BB4E35F53CF}" srcOrd="0" destOrd="0" parTransId="{82D532A9-F4B4-684A-AF36-A36F4FFE556C}" sibTransId="{D24D8E59-6024-DE4A-8D0D-FD087C7511EA}"/>
    <dgm:cxn modelId="{3DA35997-3982-2744-A942-0B260EDF132E}" srcId="{0BCC185B-5850-434B-AC2A-1F7C86BCF9DE}" destId="{F3F63BB6-9BCF-F847-8385-C1ADF6989613}" srcOrd="1" destOrd="0" parTransId="{A437FCE5-F785-F649-BE40-EA33206DCDB3}" sibTransId="{505B7F38-FE26-F74B-857B-2BAA013C0039}"/>
    <dgm:cxn modelId="{9A3FA79A-060A-2E41-9BF7-E8638AEB2C61}" type="presOf" srcId="{514E4533-9B9F-9D45-865E-93F485F9202B}" destId="{940AC20C-97BC-E441-BB14-B2CECF8E4E87}" srcOrd="0" destOrd="0" presId="urn:microsoft.com/office/officeart/2005/8/layout/orgChart1"/>
    <dgm:cxn modelId="{AC1E219C-F43D-4845-A824-19C939985734}" type="presOf" srcId="{CF4C5FF7-1120-5D4A-A33F-7C901F4A5B42}" destId="{8F8B0BCB-1742-0943-8C50-69C898B236C0}" srcOrd="0" destOrd="0" presId="urn:microsoft.com/office/officeart/2005/8/layout/orgChart1"/>
    <dgm:cxn modelId="{6F2F269C-858A-D84A-AE97-5B4CA4090056}" type="presOf" srcId="{C2A8C0F4-9FC6-054F-BCEC-424670461B40}" destId="{5B2870BF-CDF1-E842-97C0-16A9906A778E}" srcOrd="0" destOrd="0" presId="urn:microsoft.com/office/officeart/2005/8/layout/orgChart1"/>
    <dgm:cxn modelId="{9732189D-561D-554F-8AD7-37938E943255}" srcId="{5CEB84BA-51F9-844E-A07D-030EE7D88DDA}" destId="{8D1ADE40-21D2-684B-A2C7-43FAEF156E01}" srcOrd="0" destOrd="0" parTransId="{06053A78-5D9D-A44F-B415-A1740D101D58}" sibTransId="{E4026E85-EC49-CE4F-B06F-CDA0F791F508}"/>
    <dgm:cxn modelId="{9B344A9E-BC88-564C-BAAF-9A5EC89EFF0C}" type="presOf" srcId="{C55A548A-DC3F-EF48-A6D2-9B662C076DA6}" destId="{BCADF69A-5219-F448-ACEF-6F6A2D4731D5}" srcOrd="0" destOrd="0" presId="urn:microsoft.com/office/officeart/2005/8/layout/orgChart1"/>
    <dgm:cxn modelId="{A2BC24A5-98DC-5E41-9524-B46CA0A57B70}" type="presOf" srcId="{48726E6B-E916-B549-B1E7-392E4813FE45}" destId="{5A4E83A8-A154-3646-A897-40D9FD8B9699}" srcOrd="0" destOrd="0" presId="urn:microsoft.com/office/officeart/2005/8/layout/orgChart1"/>
    <dgm:cxn modelId="{A5757EA5-351E-FB43-88BF-9A92DB11A77F}" srcId="{AAC52311-2285-EE4C-8475-18C66F3A4631}" destId="{0BCC185B-5850-434B-AC2A-1F7C86BCF9DE}" srcOrd="1" destOrd="0" parTransId="{4F09913F-FE8E-A646-AA10-E01A5BB5135B}" sibTransId="{2E0B888A-E638-2344-BD43-F9E8C009E38F}"/>
    <dgm:cxn modelId="{D573EBA6-96A5-4F41-B59C-F4087A378919}" type="presOf" srcId="{AAC52311-2285-EE4C-8475-18C66F3A4631}" destId="{F5492A73-24B5-5F48-B0E9-21B7FA096CD5}" srcOrd="1" destOrd="0" presId="urn:microsoft.com/office/officeart/2005/8/layout/orgChart1"/>
    <dgm:cxn modelId="{780DE9AA-758A-7146-8E70-D7A6D1C3D4E8}" srcId="{CF4C5FF7-1120-5D4A-A33F-7C901F4A5B42}" destId="{FB36578F-B524-6341-9E6D-2A04F0B67250}" srcOrd="0" destOrd="0" parTransId="{9484A452-ACD7-294A-BF03-AEC825494170}" sibTransId="{59EFD719-8B48-7743-95A8-5E5CA81C4732}"/>
    <dgm:cxn modelId="{A49DFDAA-8047-4B42-8A7B-AB62709720E7}" srcId="{5CEB84BA-51F9-844E-A07D-030EE7D88DDA}" destId="{48726E6B-E916-B549-B1E7-392E4813FE45}" srcOrd="1" destOrd="0" parTransId="{4E335512-260E-7943-AD9D-2527714E5FE5}" sibTransId="{5BABAE3E-25BF-0C40-9C40-0D81D4E76549}"/>
    <dgm:cxn modelId="{84F274B2-AAED-B74D-91FC-B707D8E99315}" type="presOf" srcId="{B263D2A6-E1EF-F645-A821-9752734430A2}" destId="{2AA8DDC7-AC93-2948-B257-6FAF7D246FFE}" srcOrd="0" destOrd="0" presId="urn:microsoft.com/office/officeart/2005/8/layout/orgChart1"/>
    <dgm:cxn modelId="{34B006B5-834B-174C-A6AD-1FD1B5676748}" type="presOf" srcId="{AAC52311-2285-EE4C-8475-18C66F3A4631}" destId="{58582E9A-7AAA-7045-93B0-234826912410}" srcOrd="0" destOrd="0" presId="urn:microsoft.com/office/officeart/2005/8/layout/orgChart1"/>
    <dgm:cxn modelId="{3BEF7ABF-19CE-3140-B671-938EB4CEC89C}" type="presOf" srcId="{13A27503-79F6-164C-B0B7-93D420B2C256}" destId="{A7B234D6-FAB9-0749-A221-9FF01019848B}" srcOrd="0" destOrd="0" presId="urn:microsoft.com/office/officeart/2005/8/layout/orgChart1"/>
    <dgm:cxn modelId="{82407EC5-926F-4B49-B10C-9B8605A6AAA6}" srcId="{0BCC185B-5850-434B-AC2A-1F7C86BCF9DE}" destId="{8BD0C3F3-D2DE-C840-998A-E78E2B5BE23F}" srcOrd="0" destOrd="0" parTransId="{A03DE3B3-9470-B948-883F-1D83C4C6D5ED}" sibTransId="{A2B37993-B6AC-2E48-BFF6-606B3662C20B}"/>
    <dgm:cxn modelId="{7D1C2FC7-C48F-7C4F-87D5-83872091C045}" type="presOf" srcId="{C3C01FF6-CD69-504D-B3F8-52A5A40E228B}" destId="{9882B7E2-5042-D848-9E4E-A5E1F34A4917}" srcOrd="0" destOrd="0" presId="urn:microsoft.com/office/officeart/2005/8/layout/orgChart1"/>
    <dgm:cxn modelId="{D2E747CA-5761-8341-9137-2BCB9D992C66}" type="presOf" srcId="{4824C4A8-C3F5-FE49-8E61-AC8A2DE6418E}" destId="{8C556633-B0CF-0C48-8614-ACDDF3CF9AB7}" srcOrd="1" destOrd="0" presId="urn:microsoft.com/office/officeart/2005/8/layout/orgChart1"/>
    <dgm:cxn modelId="{8EC033CC-0596-4248-8191-BE1234CC74FE}" type="presOf" srcId="{FB36578F-B524-6341-9E6D-2A04F0B67250}" destId="{143F4039-E2BD-5841-B902-AE5328C44269}" srcOrd="1" destOrd="0" presId="urn:microsoft.com/office/officeart/2005/8/layout/orgChart1"/>
    <dgm:cxn modelId="{A5E385CD-B59D-ED46-B8DF-5F84D139988A}" type="presOf" srcId="{A5B0CA4C-CA2B-C34D-B184-06786D40DE94}" destId="{59A20463-5D8C-6C42-92EE-42CC601E74E9}" srcOrd="0" destOrd="0" presId="urn:microsoft.com/office/officeart/2005/8/layout/orgChart1"/>
    <dgm:cxn modelId="{69A872D0-E958-F843-BD5D-8E546ECAB99B}" type="presOf" srcId="{0BCC185B-5850-434B-AC2A-1F7C86BCF9DE}" destId="{4F982105-39C9-1C44-A92E-B7F501991857}" srcOrd="1" destOrd="0" presId="urn:microsoft.com/office/officeart/2005/8/layout/orgChart1"/>
    <dgm:cxn modelId="{E8B450DC-7D39-CE4B-A68E-31A3EE0824BF}" type="presOf" srcId="{8BD0C3F3-D2DE-C840-998A-E78E2B5BE23F}" destId="{64765D94-1B57-9848-BECF-440AB8C8F99E}" srcOrd="1" destOrd="0" presId="urn:microsoft.com/office/officeart/2005/8/layout/orgChart1"/>
    <dgm:cxn modelId="{003BE1E7-2854-3B44-8DE4-4A2BA4C1D791}" srcId="{FB36578F-B524-6341-9E6D-2A04F0B67250}" destId="{AAC52311-2285-EE4C-8475-18C66F3A4631}" srcOrd="1" destOrd="0" parTransId="{A5B0CA4C-CA2B-C34D-B184-06786D40DE94}" sibTransId="{E6AF7F00-3622-724D-8472-B55F630455D2}"/>
    <dgm:cxn modelId="{C7C591F3-CACB-DF4A-BDE0-879B6750C883}" type="presOf" srcId="{A437FCE5-F785-F649-BE40-EA33206DCDB3}" destId="{5AB112BF-8BBF-5A47-BD19-7B509DB5E73C}" srcOrd="0" destOrd="0" presId="urn:microsoft.com/office/officeart/2005/8/layout/orgChart1"/>
    <dgm:cxn modelId="{7AE43FF5-F872-0142-941D-6B2E6B607AEA}" type="presOf" srcId="{6B1A7CC3-A92A-2846-85FE-F23609EDF5FD}" destId="{F09750AB-A50D-B54E-9D75-E4979CD78E1D}" srcOrd="0" destOrd="0" presId="urn:microsoft.com/office/officeart/2005/8/layout/orgChart1"/>
    <dgm:cxn modelId="{6FEF2DF7-47EC-0848-BCFA-122E5AC07E04}" type="presOf" srcId="{E6611DFE-1C20-294F-9894-9BB4E35F53CF}" destId="{1BABB326-7A94-9442-93EA-290EC88DE1A4}" srcOrd="1" destOrd="0" presId="urn:microsoft.com/office/officeart/2005/8/layout/orgChart1"/>
    <dgm:cxn modelId="{558D65F7-FD52-CD48-995E-104486F51170}" type="presOf" srcId="{4824C4A8-C3F5-FE49-8E61-AC8A2DE6418E}" destId="{DF6562A0-B232-A647-AF99-22584CA45A65}" srcOrd="0" destOrd="0" presId="urn:microsoft.com/office/officeart/2005/8/layout/orgChart1"/>
    <dgm:cxn modelId="{A3F00DFA-FB8C-8242-A435-01C6A8840B4B}" type="presOf" srcId="{82D532A9-F4B4-684A-AF36-A36F4FFE556C}" destId="{66BE2B38-59C8-0943-BDE3-E98541B6A067}" srcOrd="0" destOrd="0" presId="urn:microsoft.com/office/officeart/2005/8/layout/orgChart1"/>
    <dgm:cxn modelId="{2E7A5B5B-E06D-BA42-9577-9BFE73493E25}" type="presParOf" srcId="{8F8B0BCB-1742-0943-8C50-69C898B236C0}" destId="{079E5509-40E2-514F-A700-A93335D5883D}" srcOrd="0" destOrd="0" presId="urn:microsoft.com/office/officeart/2005/8/layout/orgChart1"/>
    <dgm:cxn modelId="{53016B75-601B-234B-B6CF-02F3FB6153CC}" type="presParOf" srcId="{079E5509-40E2-514F-A700-A93335D5883D}" destId="{292A1819-FF87-3A4C-9D00-1EFD31A987E6}" srcOrd="0" destOrd="0" presId="urn:microsoft.com/office/officeart/2005/8/layout/orgChart1"/>
    <dgm:cxn modelId="{77C8BB39-744E-6041-AF2E-CD2D1CE640BB}" type="presParOf" srcId="{292A1819-FF87-3A4C-9D00-1EFD31A987E6}" destId="{6AD759D6-F981-5F46-AE6A-AB6D5478D9C5}" srcOrd="0" destOrd="0" presId="urn:microsoft.com/office/officeart/2005/8/layout/orgChart1"/>
    <dgm:cxn modelId="{4EED2A61-5C4F-3248-96A7-BCCD8E201304}" type="presParOf" srcId="{292A1819-FF87-3A4C-9D00-1EFD31A987E6}" destId="{143F4039-E2BD-5841-B902-AE5328C44269}" srcOrd="1" destOrd="0" presId="urn:microsoft.com/office/officeart/2005/8/layout/orgChart1"/>
    <dgm:cxn modelId="{E7D2D714-BBBD-8842-9BBF-CBA3C276CEB5}" type="presParOf" srcId="{079E5509-40E2-514F-A700-A93335D5883D}" destId="{BA4AC7BD-581B-C947-81B5-22BBFF608870}" srcOrd="1" destOrd="0" presId="urn:microsoft.com/office/officeart/2005/8/layout/orgChart1"/>
    <dgm:cxn modelId="{76E1FD71-54BB-714A-9422-AD4FA7DC41BF}" type="presParOf" srcId="{BA4AC7BD-581B-C947-81B5-22BBFF608870}" destId="{82B672D3-D5F2-034F-959E-A62F299F47DB}" srcOrd="0" destOrd="0" presId="urn:microsoft.com/office/officeart/2005/8/layout/orgChart1"/>
    <dgm:cxn modelId="{EA1371C8-D6C3-9448-9719-91DF0511250B}" type="presParOf" srcId="{BA4AC7BD-581B-C947-81B5-22BBFF608870}" destId="{13943C94-10F9-7F40-8A6A-1A40AA35BEA1}" srcOrd="1" destOrd="0" presId="urn:microsoft.com/office/officeart/2005/8/layout/orgChart1"/>
    <dgm:cxn modelId="{4805D28D-A10A-434D-99A7-EDB13CD2237F}" type="presParOf" srcId="{13943C94-10F9-7F40-8A6A-1A40AA35BEA1}" destId="{F523BC20-C309-5546-BD2B-7ACAB7D73E0F}" srcOrd="0" destOrd="0" presId="urn:microsoft.com/office/officeart/2005/8/layout/orgChart1"/>
    <dgm:cxn modelId="{2E71D3A3-ABF2-194B-8DB5-A5426F374179}" type="presParOf" srcId="{F523BC20-C309-5546-BD2B-7ACAB7D73E0F}" destId="{D15C4BE5-2657-D248-89FE-3BD3A9A50A6B}" srcOrd="0" destOrd="0" presId="urn:microsoft.com/office/officeart/2005/8/layout/orgChart1"/>
    <dgm:cxn modelId="{C7B5C42D-1941-414A-909E-C97A69EBC6DA}" type="presParOf" srcId="{F523BC20-C309-5546-BD2B-7ACAB7D73E0F}" destId="{44A44D8B-1E8D-B742-9753-1E39B52B8FC3}" srcOrd="1" destOrd="0" presId="urn:microsoft.com/office/officeart/2005/8/layout/orgChart1"/>
    <dgm:cxn modelId="{80C4986A-A7A2-9C4D-A13C-C4C32D32CCD0}" type="presParOf" srcId="{13943C94-10F9-7F40-8A6A-1A40AA35BEA1}" destId="{80A8C21B-375C-1148-9909-A3F4B15F11A1}" srcOrd="1" destOrd="0" presId="urn:microsoft.com/office/officeart/2005/8/layout/orgChart1"/>
    <dgm:cxn modelId="{020B43BF-465D-1340-A4BE-628FC478C0E5}" type="presParOf" srcId="{80A8C21B-375C-1148-9909-A3F4B15F11A1}" destId="{F98D7932-1ADF-4E43-A3AE-2B59C5661253}" srcOrd="0" destOrd="0" presId="urn:microsoft.com/office/officeart/2005/8/layout/orgChart1"/>
    <dgm:cxn modelId="{444702B3-8847-F042-BAFE-80094ED82696}" type="presParOf" srcId="{80A8C21B-375C-1148-9909-A3F4B15F11A1}" destId="{04F6F32C-58D9-5648-A4B4-4B0DA5FDBA47}" srcOrd="1" destOrd="0" presId="urn:microsoft.com/office/officeart/2005/8/layout/orgChart1"/>
    <dgm:cxn modelId="{6F70A7A8-2273-5F4C-9E46-CAB7A5C0D1CD}" type="presParOf" srcId="{04F6F32C-58D9-5648-A4B4-4B0DA5FDBA47}" destId="{A4973FF5-38FE-2342-A773-CA705A622230}" srcOrd="0" destOrd="0" presId="urn:microsoft.com/office/officeart/2005/8/layout/orgChart1"/>
    <dgm:cxn modelId="{2AEC40C6-2585-AB46-966B-C460E8CE445C}" type="presParOf" srcId="{A4973FF5-38FE-2342-A773-CA705A622230}" destId="{E8AC1949-0786-9F4B-9B39-01AB6EA089CF}" srcOrd="0" destOrd="0" presId="urn:microsoft.com/office/officeart/2005/8/layout/orgChart1"/>
    <dgm:cxn modelId="{9094C4D3-F82A-454B-A0F9-C4AD7B4FCA6A}" type="presParOf" srcId="{A4973FF5-38FE-2342-A773-CA705A622230}" destId="{CE8C6396-E933-2D4C-A153-CF315A2D885B}" srcOrd="1" destOrd="0" presId="urn:microsoft.com/office/officeart/2005/8/layout/orgChart1"/>
    <dgm:cxn modelId="{A1446AB7-2738-A94B-BD9E-AA51262A6DA8}" type="presParOf" srcId="{04F6F32C-58D9-5648-A4B4-4B0DA5FDBA47}" destId="{93AB2FB9-4E9B-4E4C-86A8-BA82AE7349B3}" srcOrd="1" destOrd="0" presId="urn:microsoft.com/office/officeart/2005/8/layout/orgChart1"/>
    <dgm:cxn modelId="{7BF88137-50F1-F642-B608-86EBD69984E3}" type="presParOf" srcId="{93AB2FB9-4E9B-4E4C-86A8-BA82AE7349B3}" destId="{CDD232CD-E05D-5B4C-B392-5FDED7A21A48}" srcOrd="0" destOrd="0" presId="urn:microsoft.com/office/officeart/2005/8/layout/orgChart1"/>
    <dgm:cxn modelId="{4F135E98-9D56-1743-8F69-31E28F2EB251}" type="presParOf" srcId="{93AB2FB9-4E9B-4E4C-86A8-BA82AE7349B3}" destId="{9B54F8D5-B827-1B45-9336-4084739A1B3A}" srcOrd="1" destOrd="0" presId="urn:microsoft.com/office/officeart/2005/8/layout/orgChart1"/>
    <dgm:cxn modelId="{DB7FE6F6-0074-FF4E-AB9D-12121388E3B2}" type="presParOf" srcId="{9B54F8D5-B827-1B45-9336-4084739A1B3A}" destId="{33E9DFA1-8EE3-EE43-A161-64D4C589A399}" srcOrd="0" destOrd="0" presId="urn:microsoft.com/office/officeart/2005/8/layout/orgChart1"/>
    <dgm:cxn modelId="{D5F38E92-0F0D-D444-82B6-6F136C9A07AA}" type="presParOf" srcId="{33E9DFA1-8EE3-EE43-A161-64D4C589A399}" destId="{788C072C-5B82-8F45-9CA6-2AEA2F5DC437}" srcOrd="0" destOrd="0" presId="urn:microsoft.com/office/officeart/2005/8/layout/orgChart1"/>
    <dgm:cxn modelId="{4738A9C2-0598-D24F-8D54-0920E6AD4FF0}" type="presParOf" srcId="{33E9DFA1-8EE3-EE43-A161-64D4C589A399}" destId="{D1DED5FE-2B16-1447-811A-31CED90472C8}" srcOrd="1" destOrd="0" presId="urn:microsoft.com/office/officeart/2005/8/layout/orgChart1"/>
    <dgm:cxn modelId="{836570AB-41EB-AD4E-AD93-12FC7053C6A4}" type="presParOf" srcId="{9B54F8D5-B827-1B45-9336-4084739A1B3A}" destId="{F356A7C9-6E0A-EE41-B0D3-84B92BE02202}" srcOrd="1" destOrd="0" presId="urn:microsoft.com/office/officeart/2005/8/layout/orgChart1"/>
    <dgm:cxn modelId="{8EACEB9C-1568-BD4C-8C06-2D8AF2B4253B}" type="presParOf" srcId="{9B54F8D5-B827-1B45-9336-4084739A1B3A}" destId="{96CB8241-8F7B-E646-88D3-5A36F1CE88AA}" srcOrd="2" destOrd="0" presId="urn:microsoft.com/office/officeart/2005/8/layout/orgChart1"/>
    <dgm:cxn modelId="{8639F151-87A3-DC48-B9DB-8A3DD199982C}" type="presParOf" srcId="{93AB2FB9-4E9B-4E4C-86A8-BA82AE7349B3}" destId="{5B2870BF-CDF1-E842-97C0-16A9906A778E}" srcOrd="2" destOrd="0" presId="urn:microsoft.com/office/officeart/2005/8/layout/orgChart1"/>
    <dgm:cxn modelId="{918AC84F-A5F3-E74C-B67C-9965248549B7}" type="presParOf" srcId="{93AB2FB9-4E9B-4E4C-86A8-BA82AE7349B3}" destId="{B2DD9EAD-E948-7747-AD4D-6D39F1A1AC39}" srcOrd="3" destOrd="0" presId="urn:microsoft.com/office/officeart/2005/8/layout/orgChart1"/>
    <dgm:cxn modelId="{1AA81C3C-C390-AF4E-997D-5EE01FF141C8}" type="presParOf" srcId="{B2DD9EAD-E948-7747-AD4D-6D39F1A1AC39}" destId="{D5C3BDDD-5220-8046-8586-5E4B8E323836}" srcOrd="0" destOrd="0" presId="urn:microsoft.com/office/officeart/2005/8/layout/orgChart1"/>
    <dgm:cxn modelId="{2AC4E3BB-A69E-F948-9F52-A155F7D508E5}" type="presParOf" srcId="{D5C3BDDD-5220-8046-8586-5E4B8E323836}" destId="{940AC20C-97BC-E441-BB14-B2CECF8E4E87}" srcOrd="0" destOrd="0" presId="urn:microsoft.com/office/officeart/2005/8/layout/orgChart1"/>
    <dgm:cxn modelId="{A0EF64F6-F041-C545-AF60-89E4C69F68A2}" type="presParOf" srcId="{D5C3BDDD-5220-8046-8586-5E4B8E323836}" destId="{F8198125-C9DD-0543-BB67-38CD41811FE5}" srcOrd="1" destOrd="0" presId="urn:microsoft.com/office/officeart/2005/8/layout/orgChart1"/>
    <dgm:cxn modelId="{82C2C243-9157-BB40-8B08-E4396116AC5B}" type="presParOf" srcId="{B2DD9EAD-E948-7747-AD4D-6D39F1A1AC39}" destId="{8DA69CB0-9BE2-F842-B0DE-B542D4ED4882}" srcOrd="1" destOrd="0" presId="urn:microsoft.com/office/officeart/2005/8/layout/orgChart1"/>
    <dgm:cxn modelId="{96CB6B06-B69F-AF4D-A80C-102B1B1C756E}" type="presParOf" srcId="{B2DD9EAD-E948-7747-AD4D-6D39F1A1AC39}" destId="{64A681F4-8122-9E43-9EDB-CBF23772B353}" srcOrd="2" destOrd="0" presId="urn:microsoft.com/office/officeart/2005/8/layout/orgChart1"/>
    <dgm:cxn modelId="{9BAC9EFE-DA38-1742-B0E3-F9242E3A7EF6}" type="presParOf" srcId="{04F6F32C-58D9-5648-A4B4-4B0DA5FDBA47}" destId="{CE2AECA5-0548-A149-9F86-AE4E2B15AED5}" srcOrd="2" destOrd="0" presId="urn:microsoft.com/office/officeart/2005/8/layout/orgChart1"/>
    <dgm:cxn modelId="{9EF18208-DCF4-6045-AE2C-9C57E7D531C6}" type="presParOf" srcId="{80A8C21B-375C-1148-9909-A3F4B15F11A1}" destId="{9FF5567E-475F-1E42-BF21-844477094CDB}" srcOrd="2" destOrd="0" presId="urn:microsoft.com/office/officeart/2005/8/layout/orgChart1"/>
    <dgm:cxn modelId="{69FC5CA9-D0F1-CA45-9D0B-6DEF649C6889}" type="presParOf" srcId="{80A8C21B-375C-1148-9909-A3F4B15F11A1}" destId="{70580574-BFA9-AD45-83AE-D6BEA248C575}" srcOrd="3" destOrd="0" presId="urn:microsoft.com/office/officeart/2005/8/layout/orgChart1"/>
    <dgm:cxn modelId="{A1022DC9-0DC2-D24F-AB12-B6364B806F7A}" type="presParOf" srcId="{70580574-BFA9-AD45-83AE-D6BEA248C575}" destId="{99919200-C26A-724E-805C-95F8CD80931C}" srcOrd="0" destOrd="0" presId="urn:microsoft.com/office/officeart/2005/8/layout/orgChart1"/>
    <dgm:cxn modelId="{A57CA64B-02CA-BE42-939A-7EA626969403}" type="presParOf" srcId="{99919200-C26A-724E-805C-95F8CD80931C}" destId="{5A4E83A8-A154-3646-A897-40D9FD8B9699}" srcOrd="0" destOrd="0" presId="urn:microsoft.com/office/officeart/2005/8/layout/orgChart1"/>
    <dgm:cxn modelId="{7B7C8677-B996-F244-989E-740408FE240B}" type="presParOf" srcId="{99919200-C26A-724E-805C-95F8CD80931C}" destId="{4636E965-5BF9-C149-A733-F1DF2F562D16}" srcOrd="1" destOrd="0" presId="urn:microsoft.com/office/officeart/2005/8/layout/orgChart1"/>
    <dgm:cxn modelId="{7F7C622C-9E3A-CA4A-B6D8-1C56D97F127A}" type="presParOf" srcId="{70580574-BFA9-AD45-83AE-D6BEA248C575}" destId="{B168CA09-0AF1-DA4A-AB45-004F8BACB235}" srcOrd="1" destOrd="0" presId="urn:microsoft.com/office/officeart/2005/8/layout/orgChart1"/>
    <dgm:cxn modelId="{97911F3A-C9DB-FE4C-83D7-963242F9DC55}" type="presParOf" srcId="{B168CA09-0AF1-DA4A-AB45-004F8BACB235}" destId="{60CE33C8-85AF-794A-BE8C-A153D2B2950E}" srcOrd="0" destOrd="0" presId="urn:microsoft.com/office/officeart/2005/8/layout/orgChart1"/>
    <dgm:cxn modelId="{BBC4DE52-6BF3-F945-B885-C0F3EDD18501}" type="presParOf" srcId="{B168CA09-0AF1-DA4A-AB45-004F8BACB235}" destId="{6C7FFF65-A42F-DD45-A732-88F856407F90}" srcOrd="1" destOrd="0" presId="urn:microsoft.com/office/officeart/2005/8/layout/orgChart1"/>
    <dgm:cxn modelId="{8F87246A-1B96-8A4B-94D7-A5063B898BD9}" type="presParOf" srcId="{6C7FFF65-A42F-DD45-A732-88F856407F90}" destId="{66ECA08B-A207-6D49-A86D-F6BC83FA2A9F}" srcOrd="0" destOrd="0" presId="urn:microsoft.com/office/officeart/2005/8/layout/orgChart1"/>
    <dgm:cxn modelId="{72BDD675-9250-BD47-8BDE-1B6556C0D9C1}" type="presParOf" srcId="{66ECA08B-A207-6D49-A86D-F6BC83FA2A9F}" destId="{2AA8DDC7-AC93-2948-B257-6FAF7D246FFE}" srcOrd="0" destOrd="0" presId="urn:microsoft.com/office/officeart/2005/8/layout/orgChart1"/>
    <dgm:cxn modelId="{E4CFDFD6-3891-4943-8BF4-6007E9A36FB4}" type="presParOf" srcId="{66ECA08B-A207-6D49-A86D-F6BC83FA2A9F}" destId="{AA1CA45F-AB50-FC45-937B-53760FB2333B}" srcOrd="1" destOrd="0" presId="urn:microsoft.com/office/officeart/2005/8/layout/orgChart1"/>
    <dgm:cxn modelId="{4FAD2352-9409-F246-84C3-4264B1438FB7}" type="presParOf" srcId="{6C7FFF65-A42F-DD45-A732-88F856407F90}" destId="{3297C27B-89AE-744F-A050-4397648AFDF1}" srcOrd="1" destOrd="0" presId="urn:microsoft.com/office/officeart/2005/8/layout/orgChart1"/>
    <dgm:cxn modelId="{15715C16-B1B3-A649-A8D9-E439BD8FAFB6}" type="presParOf" srcId="{6C7FFF65-A42F-DD45-A732-88F856407F90}" destId="{BFEC24FF-FCF0-E14D-9311-E2ADF172F700}" srcOrd="2" destOrd="0" presId="urn:microsoft.com/office/officeart/2005/8/layout/orgChart1"/>
    <dgm:cxn modelId="{D1156889-F0FB-774A-B5E8-9A47C65A62B5}" type="presParOf" srcId="{B168CA09-0AF1-DA4A-AB45-004F8BACB235}" destId="{580D5249-B38A-CE4E-B8F3-FA0BC70A6076}" srcOrd="2" destOrd="0" presId="urn:microsoft.com/office/officeart/2005/8/layout/orgChart1"/>
    <dgm:cxn modelId="{D5EAAA3C-AFCF-3741-B10D-A48BBA191442}" type="presParOf" srcId="{B168CA09-0AF1-DA4A-AB45-004F8BACB235}" destId="{43BB7F13-5E24-A046-89E2-1FC2A34C57A5}" srcOrd="3" destOrd="0" presId="urn:microsoft.com/office/officeart/2005/8/layout/orgChart1"/>
    <dgm:cxn modelId="{4AB46A80-9CE9-6542-9BD8-06745E7D5763}" type="presParOf" srcId="{43BB7F13-5E24-A046-89E2-1FC2A34C57A5}" destId="{294358C4-2806-974C-8CB0-9CC0625B1F57}" srcOrd="0" destOrd="0" presId="urn:microsoft.com/office/officeart/2005/8/layout/orgChart1"/>
    <dgm:cxn modelId="{920E68DA-3AB5-A14A-8AF4-B129A605A075}" type="presParOf" srcId="{294358C4-2806-974C-8CB0-9CC0625B1F57}" destId="{F8E298D9-DA51-3943-A4DC-A6C9FE0FF307}" srcOrd="0" destOrd="0" presId="urn:microsoft.com/office/officeart/2005/8/layout/orgChart1"/>
    <dgm:cxn modelId="{7689659D-039D-FB42-B383-C683A7FD05D5}" type="presParOf" srcId="{294358C4-2806-974C-8CB0-9CC0625B1F57}" destId="{E76151CF-E3A1-E94D-B300-6BA3BD6D155C}" srcOrd="1" destOrd="0" presId="urn:microsoft.com/office/officeart/2005/8/layout/orgChart1"/>
    <dgm:cxn modelId="{2FE6FBC0-BE8B-AF4A-99D1-6833F218BD0D}" type="presParOf" srcId="{43BB7F13-5E24-A046-89E2-1FC2A34C57A5}" destId="{4D07B950-5841-2246-9662-2EF842F29539}" srcOrd="1" destOrd="0" presId="urn:microsoft.com/office/officeart/2005/8/layout/orgChart1"/>
    <dgm:cxn modelId="{CEDCFBF6-9B7D-F94D-B7EF-AF8B15183580}" type="presParOf" srcId="{43BB7F13-5E24-A046-89E2-1FC2A34C57A5}" destId="{859A9E52-49CB-F545-96E3-774022BEB399}" srcOrd="2" destOrd="0" presId="urn:microsoft.com/office/officeart/2005/8/layout/orgChart1"/>
    <dgm:cxn modelId="{0F102F06-D62B-6D46-BE7E-8CE669B771D4}" type="presParOf" srcId="{70580574-BFA9-AD45-83AE-D6BEA248C575}" destId="{9B77A817-81CD-7C41-BC1A-6AEED6953F00}" srcOrd="2" destOrd="0" presId="urn:microsoft.com/office/officeart/2005/8/layout/orgChart1"/>
    <dgm:cxn modelId="{5AF0E1D6-9FFA-9040-8D63-88A7A75BE9B3}" type="presParOf" srcId="{13943C94-10F9-7F40-8A6A-1A40AA35BEA1}" destId="{8606FA6A-DC7B-9145-B411-52CDFC2FBB94}" srcOrd="2" destOrd="0" presId="urn:microsoft.com/office/officeart/2005/8/layout/orgChart1"/>
    <dgm:cxn modelId="{A7D95409-EED4-0747-B0A7-57358A85FE38}" type="presParOf" srcId="{BA4AC7BD-581B-C947-81B5-22BBFF608870}" destId="{59A20463-5D8C-6C42-92EE-42CC601E74E9}" srcOrd="2" destOrd="0" presId="urn:microsoft.com/office/officeart/2005/8/layout/orgChart1"/>
    <dgm:cxn modelId="{74010950-6073-4F41-B419-BB63FD332764}" type="presParOf" srcId="{BA4AC7BD-581B-C947-81B5-22BBFF608870}" destId="{9334E26A-7EC1-E141-ABB2-E7C379620F10}" srcOrd="3" destOrd="0" presId="urn:microsoft.com/office/officeart/2005/8/layout/orgChart1"/>
    <dgm:cxn modelId="{E05C9DFA-49B0-F246-8D65-2C8EDBEC6A36}" type="presParOf" srcId="{9334E26A-7EC1-E141-ABB2-E7C379620F10}" destId="{8304B830-C186-3145-893C-B31586FC9847}" srcOrd="0" destOrd="0" presId="urn:microsoft.com/office/officeart/2005/8/layout/orgChart1"/>
    <dgm:cxn modelId="{23208BFA-05F0-BA49-9AB5-C6A0E63A5899}" type="presParOf" srcId="{8304B830-C186-3145-893C-B31586FC9847}" destId="{58582E9A-7AAA-7045-93B0-234826912410}" srcOrd="0" destOrd="0" presId="urn:microsoft.com/office/officeart/2005/8/layout/orgChart1"/>
    <dgm:cxn modelId="{08992FF6-8BE5-E146-BCB8-C385230A6885}" type="presParOf" srcId="{8304B830-C186-3145-893C-B31586FC9847}" destId="{F5492A73-24B5-5F48-B0E9-21B7FA096CD5}" srcOrd="1" destOrd="0" presId="urn:microsoft.com/office/officeart/2005/8/layout/orgChart1"/>
    <dgm:cxn modelId="{082DC52F-5581-534E-868F-CE5641685AA5}" type="presParOf" srcId="{9334E26A-7EC1-E141-ABB2-E7C379620F10}" destId="{06D44AFE-0195-0847-84D7-D14FB67C0ADC}" srcOrd="1" destOrd="0" presId="urn:microsoft.com/office/officeart/2005/8/layout/orgChart1"/>
    <dgm:cxn modelId="{73439935-8482-B645-8749-8D6C3B6294B9}" type="presParOf" srcId="{06D44AFE-0195-0847-84D7-D14FB67C0ADC}" destId="{7DC5F82E-096A-4B42-892C-2A4616231505}" srcOrd="0" destOrd="0" presId="urn:microsoft.com/office/officeart/2005/8/layout/orgChart1"/>
    <dgm:cxn modelId="{E921EF79-7A6C-2843-8925-331F231FB076}" type="presParOf" srcId="{06D44AFE-0195-0847-84D7-D14FB67C0ADC}" destId="{E6E114C3-B271-4D40-96A1-6B8F029733A5}" srcOrd="1" destOrd="0" presId="urn:microsoft.com/office/officeart/2005/8/layout/orgChart1"/>
    <dgm:cxn modelId="{EE79C80D-321F-B048-9FE0-24A3ED24D0F5}" type="presParOf" srcId="{E6E114C3-B271-4D40-96A1-6B8F029733A5}" destId="{DB719A13-F947-B74F-9B98-CB33492FF5A7}" srcOrd="0" destOrd="0" presId="urn:microsoft.com/office/officeart/2005/8/layout/orgChart1"/>
    <dgm:cxn modelId="{4307FC88-CE28-1643-B0BF-C9DE9133E75D}" type="presParOf" srcId="{DB719A13-F947-B74F-9B98-CB33492FF5A7}" destId="{DF6562A0-B232-A647-AF99-22584CA45A65}" srcOrd="0" destOrd="0" presId="urn:microsoft.com/office/officeart/2005/8/layout/orgChart1"/>
    <dgm:cxn modelId="{E3D714D3-2C4C-1643-AF4E-AB375832A94A}" type="presParOf" srcId="{DB719A13-F947-B74F-9B98-CB33492FF5A7}" destId="{8C556633-B0CF-0C48-8614-ACDDF3CF9AB7}" srcOrd="1" destOrd="0" presId="urn:microsoft.com/office/officeart/2005/8/layout/orgChart1"/>
    <dgm:cxn modelId="{2A0C1E8E-3949-E64F-9F2A-46280769E8F5}" type="presParOf" srcId="{E6E114C3-B271-4D40-96A1-6B8F029733A5}" destId="{6538D384-3654-4D40-AA36-889C4034A593}" srcOrd="1" destOrd="0" presId="urn:microsoft.com/office/officeart/2005/8/layout/orgChart1"/>
    <dgm:cxn modelId="{098F2878-B625-E64D-96AF-FB3CC6E0B587}" type="presParOf" srcId="{6538D384-3654-4D40-AA36-889C4034A593}" destId="{66BE2B38-59C8-0943-BDE3-E98541B6A067}" srcOrd="0" destOrd="0" presId="urn:microsoft.com/office/officeart/2005/8/layout/orgChart1"/>
    <dgm:cxn modelId="{D064E55E-3C32-2349-BD4E-0690EAC35895}" type="presParOf" srcId="{6538D384-3654-4D40-AA36-889C4034A593}" destId="{EDB6DC5B-DE02-3140-8D77-3918947517CA}" srcOrd="1" destOrd="0" presId="urn:microsoft.com/office/officeart/2005/8/layout/orgChart1"/>
    <dgm:cxn modelId="{070ED628-1EBE-5749-8587-25AC40827D83}" type="presParOf" srcId="{EDB6DC5B-DE02-3140-8D77-3918947517CA}" destId="{0D4BF394-8184-AC49-A1FC-499C0BBE0D43}" srcOrd="0" destOrd="0" presId="urn:microsoft.com/office/officeart/2005/8/layout/orgChart1"/>
    <dgm:cxn modelId="{B7D9AC03-50AA-F044-9A60-1B6784E456D3}" type="presParOf" srcId="{0D4BF394-8184-AC49-A1FC-499C0BBE0D43}" destId="{6794086C-A05A-3243-B5B5-ED27AA822B99}" srcOrd="0" destOrd="0" presId="urn:microsoft.com/office/officeart/2005/8/layout/orgChart1"/>
    <dgm:cxn modelId="{5D44266F-8E50-804D-8E2A-3E5815B9D846}" type="presParOf" srcId="{0D4BF394-8184-AC49-A1FC-499C0BBE0D43}" destId="{1BABB326-7A94-9442-93EA-290EC88DE1A4}" srcOrd="1" destOrd="0" presId="urn:microsoft.com/office/officeart/2005/8/layout/orgChart1"/>
    <dgm:cxn modelId="{6B0B8A3A-DA55-BE40-BBB0-4C53128828CF}" type="presParOf" srcId="{EDB6DC5B-DE02-3140-8D77-3918947517CA}" destId="{A35508D9-1456-3445-BB32-FC527D2B0305}" srcOrd="1" destOrd="0" presId="urn:microsoft.com/office/officeart/2005/8/layout/orgChart1"/>
    <dgm:cxn modelId="{A6647214-E5B4-8149-AC09-3109AAA6E222}" type="presParOf" srcId="{A35508D9-1456-3445-BB32-FC527D2B0305}" destId="{F09750AB-A50D-B54E-9D75-E4979CD78E1D}" srcOrd="0" destOrd="0" presId="urn:microsoft.com/office/officeart/2005/8/layout/orgChart1"/>
    <dgm:cxn modelId="{F0820C4E-AADF-C245-A162-D5110EE28051}" type="presParOf" srcId="{A35508D9-1456-3445-BB32-FC527D2B0305}" destId="{32AB74C2-7237-374C-BCB9-A99FB9F2803B}" srcOrd="1" destOrd="0" presId="urn:microsoft.com/office/officeart/2005/8/layout/orgChart1"/>
    <dgm:cxn modelId="{6D2E1579-BC18-AB46-9ADE-720A79BDBDD4}" type="presParOf" srcId="{32AB74C2-7237-374C-BCB9-A99FB9F2803B}" destId="{76C64070-0115-5E4B-80F4-4091742844F0}" srcOrd="0" destOrd="0" presId="urn:microsoft.com/office/officeart/2005/8/layout/orgChart1"/>
    <dgm:cxn modelId="{B9C4E002-5C77-1A4D-A049-C430508F8EDA}" type="presParOf" srcId="{76C64070-0115-5E4B-80F4-4091742844F0}" destId="{4D5D7618-FF6B-4443-80A7-72C2166D9AA5}" srcOrd="0" destOrd="0" presId="urn:microsoft.com/office/officeart/2005/8/layout/orgChart1"/>
    <dgm:cxn modelId="{FD283079-6091-AD4D-BB04-38F35C18564A}" type="presParOf" srcId="{76C64070-0115-5E4B-80F4-4091742844F0}" destId="{059C90DD-2A6A-EC4D-8C2E-FCB92AF9055A}" srcOrd="1" destOrd="0" presId="urn:microsoft.com/office/officeart/2005/8/layout/orgChart1"/>
    <dgm:cxn modelId="{AA7AABE4-B5F2-EA41-A37D-BEDCA986E006}" type="presParOf" srcId="{32AB74C2-7237-374C-BCB9-A99FB9F2803B}" destId="{15317E4E-05FC-FA46-BCC2-D648A67D7AF4}" srcOrd="1" destOrd="0" presId="urn:microsoft.com/office/officeart/2005/8/layout/orgChart1"/>
    <dgm:cxn modelId="{99545542-A811-7F46-8FF9-5720F979813E}" type="presParOf" srcId="{32AB74C2-7237-374C-BCB9-A99FB9F2803B}" destId="{9BA76E9C-AE9D-714B-8759-8359B2B4092A}" srcOrd="2" destOrd="0" presId="urn:microsoft.com/office/officeart/2005/8/layout/orgChart1"/>
    <dgm:cxn modelId="{4CA9D3FC-9D97-A544-9A0F-AB597FAF61B7}" type="presParOf" srcId="{EDB6DC5B-DE02-3140-8D77-3918947517CA}" destId="{3CBACC8C-AF71-9145-A235-C3F7DA74223B}" srcOrd="2" destOrd="0" presId="urn:microsoft.com/office/officeart/2005/8/layout/orgChart1"/>
    <dgm:cxn modelId="{21F49127-0E57-3B4B-B768-A0983F03382B}" type="presParOf" srcId="{E6E114C3-B271-4D40-96A1-6B8F029733A5}" destId="{B11C88EE-A359-6E4F-BF9E-AFF030F1DE50}" srcOrd="2" destOrd="0" presId="urn:microsoft.com/office/officeart/2005/8/layout/orgChart1"/>
    <dgm:cxn modelId="{97F477B7-090E-FC44-AEB9-3C38C0E01152}" type="presParOf" srcId="{06D44AFE-0195-0847-84D7-D14FB67C0ADC}" destId="{FB855A83-BAA8-8142-8188-E6BC7DEB6E42}" srcOrd="2" destOrd="0" presId="urn:microsoft.com/office/officeart/2005/8/layout/orgChart1"/>
    <dgm:cxn modelId="{CD1733FF-76B5-D14F-8155-D3AE6DA5EDAF}" type="presParOf" srcId="{06D44AFE-0195-0847-84D7-D14FB67C0ADC}" destId="{814D40F7-3379-2144-9909-1646E66B563F}" srcOrd="3" destOrd="0" presId="urn:microsoft.com/office/officeart/2005/8/layout/orgChart1"/>
    <dgm:cxn modelId="{6781073A-C739-0F4C-B9F3-FC18908300A4}" type="presParOf" srcId="{814D40F7-3379-2144-9909-1646E66B563F}" destId="{CF1BB498-2FBF-0848-B186-BCE7E0EE7D47}" srcOrd="0" destOrd="0" presId="urn:microsoft.com/office/officeart/2005/8/layout/orgChart1"/>
    <dgm:cxn modelId="{F7E920B4-A236-9548-81D9-20EBBDAE91D8}" type="presParOf" srcId="{CF1BB498-2FBF-0848-B186-BCE7E0EE7D47}" destId="{B6F73166-D437-8349-88DD-D2EB0AEBE268}" srcOrd="0" destOrd="0" presId="urn:microsoft.com/office/officeart/2005/8/layout/orgChart1"/>
    <dgm:cxn modelId="{642BF244-7F99-FD41-AB07-F4E2350E3214}" type="presParOf" srcId="{CF1BB498-2FBF-0848-B186-BCE7E0EE7D47}" destId="{4F982105-39C9-1C44-A92E-B7F501991857}" srcOrd="1" destOrd="0" presId="urn:microsoft.com/office/officeart/2005/8/layout/orgChart1"/>
    <dgm:cxn modelId="{1D5EAE3B-BE7F-5E4B-8B71-3E70E41D79BF}" type="presParOf" srcId="{814D40F7-3379-2144-9909-1646E66B563F}" destId="{9C9EF3D0-39B2-AB4B-9208-035D20000463}" srcOrd="1" destOrd="0" presId="urn:microsoft.com/office/officeart/2005/8/layout/orgChart1"/>
    <dgm:cxn modelId="{E621BB19-BB3C-A445-B677-4789541DDB10}" type="presParOf" srcId="{9C9EF3D0-39B2-AB4B-9208-035D20000463}" destId="{0008473F-14F4-ED40-AA1A-9C0E198F85E0}" srcOrd="0" destOrd="0" presId="urn:microsoft.com/office/officeart/2005/8/layout/orgChart1"/>
    <dgm:cxn modelId="{31D32DCC-7A0F-7249-A01E-48852F6B9296}" type="presParOf" srcId="{9C9EF3D0-39B2-AB4B-9208-035D20000463}" destId="{B6E52955-F20B-1245-9315-1C8A123C0313}" srcOrd="1" destOrd="0" presId="urn:microsoft.com/office/officeart/2005/8/layout/orgChart1"/>
    <dgm:cxn modelId="{700BE3CE-6968-2349-B439-915A48744895}" type="presParOf" srcId="{B6E52955-F20B-1245-9315-1C8A123C0313}" destId="{A9A2F136-F738-1749-920E-150C9BC239B5}" srcOrd="0" destOrd="0" presId="urn:microsoft.com/office/officeart/2005/8/layout/orgChart1"/>
    <dgm:cxn modelId="{B69E5A08-F02C-AC4D-A86F-2E94A09094E3}" type="presParOf" srcId="{A9A2F136-F738-1749-920E-150C9BC239B5}" destId="{14AFC912-70F3-A345-97EE-AA03B7044FA2}" srcOrd="0" destOrd="0" presId="urn:microsoft.com/office/officeart/2005/8/layout/orgChart1"/>
    <dgm:cxn modelId="{C8D64F01-2A11-0A4B-87EB-B091F905AE27}" type="presParOf" srcId="{A9A2F136-F738-1749-920E-150C9BC239B5}" destId="{64765D94-1B57-9848-BECF-440AB8C8F99E}" srcOrd="1" destOrd="0" presId="urn:microsoft.com/office/officeart/2005/8/layout/orgChart1"/>
    <dgm:cxn modelId="{62734FCC-2652-5947-AD70-26A47B8C77FE}" type="presParOf" srcId="{B6E52955-F20B-1245-9315-1C8A123C0313}" destId="{057F6BD9-15F9-1A43-B5F4-DC91A2603157}" srcOrd="1" destOrd="0" presId="urn:microsoft.com/office/officeart/2005/8/layout/orgChart1"/>
    <dgm:cxn modelId="{EF066688-684B-384E-9661-1941FD64B6BE}" type="presParOf" srcId="{B6E52955-F20B-1245-9315-1C8A123C0313}" destId="{566D717A-6EEE-3844-876D-F2ADE0707B10}" srcOrd="2" destOrd="0" presId="urn:microsoft.com/office/officeart/2005/8/layout/orgChart1"/>
    <dgm:cxn modelId="{48A19BA3-63FB-0841-A753-BC6597CBB40A}" type="presParOf" srcId="{9C9EF3D0-39B2-AB4B-9208-035D20000463}" destId="{5AB112BF-8BBF-5A47-BD19-7B509DB5E73C}" srcOrd="2" destOrd="0" presId="urn:microsoft.com/office/officeart/2005/8/layout/orgChart1"/>
    <dgm:cxn modelId="{816AFBC9-4437-9C4A-8E28-42A0934C2999}" type="presParOf" srcId="{9C9EF3D0-39B2-AB4B-9208-035D20000463}" destId="{8ED2734A-9B84-364E-BA33-3023033541FC}" srcOrd="3" destOrd="0" presId="urn:microsoft.com/office/officeart/2005/8/layout/orgChart1"/>
    <dgm:cxn modelId="{080D944C-F2E0-CB42-9BE0-BAE1D65BC2BA}" type="presParOf" srcId="{8ED2734A-9B84-364E-BA33-3023033541FC}" destId="{90E4055C-C266-9B44-95B7-66B6578E6884}" srcOrd="0" destOrd="0" presId="urn:microsoft.com/office/officeart/2005/8/layout/orgChart1"/>
    <dgm:cxn modelId="{CC851B26-6CE5-CB41-8EF8-A58871932EBC}" type="presParOf" srcId="{90E4055C-C266-9B44-95B7-66B6578E6884}" destId="{52B8D0D8-8754-2745-9CB1-6D65524DD81A}" srcOrd="0" destOrd="0" presId="urn:microsoft.com/office/officeart/2005/8/layout/orgChart1"/>
    <dgm:cxn modelId="{E9BF4498-9189-7949-986A-B793E870E3E2}" type="presParOf" srcId="{90E4055C-C266-9B44-95B7-66B6578E6884}" destId="{0635DAE0-749E-6B49-8C1C-882F06602A39}" srcOrd="1" destOrd="0" presId="urn:microsoft.com/office/officeart/2005/8/layout/orgChart1"/>
    <dgm:cxn modelId="{05F1B13C-C365-F946-BB4B-FDDCBBC0BF8A}" type="presParOf" srcId="{8ED2734A-9B84-364E-BA33-3023033541FC}" destId="{36223515-A0BD-1E48-8CCF-8A6B3BCAA9D4}" srcOrd="1" destOrd="0" presId="urn:microsoft.com/office/officeart/2005/8/layout/orgChart1"/>
    <dgm:cxn modelId="{EE1F24AD-0567-214B-8AFB-C6924902CAC8}" type="presParOf" srcId="{8ED2734A-9B84-364E-BA33-3023033541FC}" destId="{E1348903-491E-B54D-BB1A-7550A075585F}" srcOrd="2" destOrd="0" presId="urn:microsoft.com/office/officeart/2005/8/layout/orgChart1"/>
    <dgm:cxn modelId="{F4D2394A-0CBC-6F42-83EB-01A37B808143}" type="presParOf" srcId="{814D40F7-3379-2144-9909-1646E66B563F}" destId="{580FAA1E-7D4A-7F4C-AB58-4FA595F199AA}" srcOrd="2" destOrd="0" presId="urn:microsoft.com/office/officeart/2005/8/layout/orgChart1"/>
    <dgm:cxn modelId="{652FFFBF-C9D3-3A4B-BA03-039F328ED4A9}" type="presParOf" srcId="{9334E26A-7EC1-E141-ABB2-E7C379620F10}" destId="{D3B0DE10-3B54-024B-8937-732CE638B7D7}" srcOrd="2" destOrd="0" presId="urn:microsoft.com/office/officeart/2005/8/layout/orgChart1"/>
    <dgm:cxn modelId="{4F8E0E88-98B0-454A-B119-9FCAFE7A6C5F}" type="presParOf" srcId="{BA4AC7BD-581B-C947-81B5-22BBFF608870}" destId="{E29982BD-BA33-8346-B5B1-4EE037C39A3A}" srcOrd="4" destOrd="0" presId="urn:microsoft.com/office/officeart/2005/8/layout/orgChart1"/>
    <dgm:cxn modelId="{FE391F24-BD5A-8F4E-84CA-4B6A0D4ACAD5}" type="presParOf" srcId="{BA4AC7BD-581B-C947-81B5-22BBFF608870}" destId="{1326C0C2-6CB4-BB44-9B4F-647188A0A2ED}" srcOrd="5" destOrd="0" presId="urn:microsoft.com/office/officeart/2005/8/layout/orgChart1"/>
    <dgm:cxn modelId="{AF57AC5C-0863-9845-A6E5-AFA0713C9166}" type="presParOf" srcId="{1326C0C2-6CB4-BB44-9B4F-647188A0A2ED}" destId="{3B745100-54CA-8745-81D6-D690DCB402D7}" srcOrd="0" destOrd="0" presId="urn:microsoft.com/office/officeart/2005/8/layout/orgChart1"/>
    <dgm:cxn modelId="{4B144352-49A3-2F4E-B195-DCBBEF76C52B}" type="presParOf" srcId="{3B745100-54CA-8745-81D6-D690DCB402D7}" destId="{329F6703-0A72-D343-A157-430FD7630C67}" srcOrd="0" destOrd="0" presId="urn:microsoft.com/office/officeart/2005/8/layout/orgChart1"/>
    <dgm:cxn modelId="{ED88955D-37C6-9340-8776-054F6DC8CDF4}" type="presParOf" srcId="{3B745100-54CA-8745-81D6-D690DCB402D7}" destId="{2DDEF755-820F-724C-A6A5-09669A3C452D}" srcOrd="1" destOrd="0" presId="urn:microsoft.com/office/officeart/2005/8/layout/orgChart1"/>
    <dgm:cxn modelId="{B6383510-2F84-D24F-9BF0-9FF4927552EA}" type="presParOf" srcId="{1326C0C2-6CB4-BB44-9B4F-647188A0A2ED}" destId="{3F11F9F8-5259-F344-AE8C-7A26D45688CC}" srcOrd="1" destOrd="0" presId="urn:microsoft.com/office/officeart/2005/8/layout/orgChart1"/>
    <dgm:cxn modelId="{6A76C3E9-74CF-E54C-AAAB-C4ADDCD29217}" type="presParOf" srcId="{3F11F9F8-5259-F344-AE8C-7A26D45688CC}" destId="{A7B234D6-FAB9-0749-A221-9FF01019848B}" srcOrd="0" destOrd="0" presId="urn:microsoft.com/office/officeart/2005/8/layout/orgChart1"/>
    <dgm:cxn modelId="{F997C58D-66AC-E54A-979D-3D4A41122D5F}" type="presParOf" srcId="{3F11F9F8-5259-F344-AE8C-7A26D45688CC}" destId="{EB5F4B66-E453-1248-8472-32430226A16D}" srcOrd="1" destOrd="0" presId="urn:microsoft.com/office/officeart/2005/8/layout/orgChart1"/>
    <dgm:cxn modelId="{13F3C746-C34A-934D-B7A4-5B6A14A4268B}" type="presParOf" srcId="{EB5F4B66-E453-1248-8472-32430226A16D}" destId="{94EF2A31-0AF2-934A-A1B2-55BFC35123AE}" srcOrd="0" destOrd="0" presId="urn:microsoft.com/office/officeart/2005/8/layout/orgChart1"/>
    <dgm:cxn modelId="{AA9169DC-670C-6D4B-8214-F765A89EA95C}" type="presParOf" srcId="{94EF2A31-0AF2-934A-A1B2-55BFC35123AE}" destId="{9882B7E2-5042-D848-9E4E-A5E1F34A4917}" srcOrd="0" destOrd="0" presId="urn:microsoft.com/office/officeart/2005/8/layout/orgChart1"/>
    <dgm:cxn modelId="{F51E485C-B569-8342-8B0E-5E6B751B8702}" type="presParOf" srcId="{94EF2A31-0AF2-934A-A1B2-55BFC35123AE}" destId="{DA084930-6873-4645-9EA7-639D11580710}" srcOrd="1" destOrd="0" presId="urn:microsoft.com/office/officeart/2005/8/layout/orgChart1"/>
    <dgm:cxn modelId="{B99E679C-DE90-0A4B-9D3F-25645D1336CD}" type="presParOf" srcId="{EB5F4B66-E453-1248-8472-32430226A16D}" destId="{538E781A-F81E-1042-B0CA-4BB23EEB2ABB}" srcOrd="1" destOrd="0" presId="urn:microsoft.com/office/officeart/2005/8/layout/orgChart1"/>
    <dgm:cxn modelId="{75B350C3-E876-1943-9D3E-2DA6E3C78392}" type="presParOf" srcId="{EB5F4B66-E453-1248-8472-32430226A16D}" destId="{6DD6F17D-EB1E-754B-AB87-BF9B252023D6}" srcOrd="2" destOrd="0" presId="urn:microsoft.com/office/officeart/2005/8/layout/orgChart1"/>
    <dgm:cxn modelId="{F3328DAA-1394-0644-AD81-3BF6A80ECF68}" type="presParOf" srcId="{3F11F9F8-5259-F344-AE8C-7A26D45688CC}" destId="{480DB07C-1A09-E04A-BACC-A3A1CF5FC5D1}" srcOrd="2" destOrd="0" presId="urn:microsoft.com/office/officeart/2005/8/layout/orgChart1"/>
    <dgm:cxn modelId="{67E615A6-3A50-464C-BCDA-D85C51979020}" type="presParOf" srcId="{3F11F9F8-5259-F344-AE8C-7A26D45688CC}" destId="{6BA5613C-BF1E-BC48-ABA1-3F6E9F992E61}" srcOrd="3" destOrd="0" presId="urn:microsoft.com/office/officeart/2005/8/layout/orgChart1"/>
    <dgm:cxn modelId="{9130557A-EB8A-9D4C-96A9-3001F0AB4B43}" type="presParOf" srcId="{6BA5613C-BF1E-BC48-ABA1-3F6E9F992E61}" destId="{443C4CFA-8A16-824F-816A-A08E213A097E}" srcOrd="0" destOrd="0" presId="urn:microsoft.com/office/officeart/2005/8/layout/orgChart1"/>
    <dgm:cxn modelId="{553B2AD3-44A5-F04D-A6BC-2E490FF4D380}" type="presParOf" srcId="{443C4CFA-8A16-824F-816A-A08E213A097E}" destId="{BCADF69A-5219-F448-ACEF-6F6A2D4731D5}" srcOrd="0" destOrd="0" presId="urn:microsoft.com/office/officeart/2005/8/layout/orgChart1"/>
    <dgm:cxn modelId="{63044D23-E497-674B-B089-AFB94B562D93}" type="presParOf" srcId="{443C4CFA-8A16-824F-816A-A08E213A097E}" destId="{4DA66EC1-F992-A645-883F-06B02DB0A340}" srcOrd="1" destOrd="0" presId="urn:microsoft.com/office/officeart/2005/8/layout/orgChart1"/>
    <dgm:cxn modelId="{5424B847-C1FA-9E4D-8DA2-DF5E79039F5C}" type="presParOf" srcId="{6BA5613C-BF1E-BC48-ABA1-3F6E9F992E61}" destId="{4F736325-E27B-254B-92D8-C6A038A01184}" srcOrd="1" destOrd="0" presId="urn:microsoft.com/office/officeart/2005/8/layout/orgChart1"/>
    <dgm:cxn modelId="{14E484BF-9F8A-8A4A-8E66-B90889C9A39E}" type="presParOf" srcId="{6BA5613C-BF1E-BC48-ABA1-3F6E9F992E61}" destId="{3A1D02BE-82E0-CE49-B5B4-A25925587231}" srcOrd="2" destOrd="0" presId="urn:microsoft.com/office/officeart/2005/8/layout/orgChart1"/>
    <dgm:cxn modelId="{6DE003DB-4000-3D4E-A121-CA063CCB4078}" type="presParOf" srcId="{1326C0C2-6CB4-BB44-9B4F-647188A0A2ED}" destId="{99F437AB-CFC5-A248-9950-A597411E61CF}" srcOrd="2" destOrd="0" presId="urn:microsoft.com/office/officeart/2005/8/layout/orgChart1"/>
    <dgm:cxn modelId="{3EEF61C0-3F73-EA4C-A732-B2196E1968F7}" type="presParOf" srcId="{079E5509-40E2-514F-A700-A93335D5883D}" destId="{B04E49C5-061F-2441-AB06-1EA5F417E6DE}"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DD56C8-3587-E546-88E3-477AA273EDBA}"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BE223E01-BEDF-324B-8376-9EEA03DEB868}">
      <dgm:prSet phldrT="[Text]" custT="1"/>
      <dgm:spPr/>
      <dgm:t>
        <a:bodyPr/>
        <a:lstStyle/>
        <a:p>
          <a:r>
            <a:rPr lang="en-US" sz="1400" b="1" i="0" dirty="0">
              <a:solidFill>
                <a:schemeClr val="tx2"/>
              </a:solidFill>
            </a:rPr>
            <a:t>Finish</a:t>
          </a:r>
        </a:p>
      </dgm:t>
    </dgm:pt>
    <dgm:pt modelId="{C28B0FBC-1E07-8B44-B475-969A70E9D487}" type="parTrans" cxnId="{86F63993-8565-4C4B-A188-3A34DD80FA9F}">
      <dgm:prSet/>
      <dgm:spPr/>
      <dgm:t>
        <a:bodyPr/>
        <a:lstStyle/>
        <a:p>
          <a:endParaRPr lang="en-US" sz="1400" i="1">
            <a:solidFill>
              <a:schemeClr val="tx2"/>
            </a:solidFill>
          </a:endParaRPr>
        </a:p>
      </dgm:t>
    </dgm:pt>
    <dgm:pt modelId="{B27F44F7-5C79-3543-9900-EC36F81B5C6E}" type="sibTrans" cxnId="{86F63993-8565-4C4B-A188-3A34DD80FA9F}">
      <dgm:prSet/>
      <dgm:spPr>
        <a:solidFill>
          <a:schemeClr val="bg2"/>
        </a:solidFill>
        <a:ln>
          <a:solidFill>
            <a:srgbClr val="000000"/>
          </a:solidFill>
        </a:ln>
      </dgm:spPr>
      <dgm:t>
        <a:bodyPr/>
        <a:lstStyle/>
        <a:p>
          <a:endParaRPr lang="en-US" sz="1400" i="1">
            <a:solidFill>
              <a:schemeClr val="tx2"/>
            </a:solidFill>
          </a:endParaRPr>
        </a:p>
      </dgm:t>
    </dgm:pt>
    <dgm:pt modelId="{B34FA40B-67BE-BE49-B657-17025A367C43}">
      <dgm:prSet phldrT="[Text]" custT="1"/>
      <dgm:spPr/>
      <dgm:t>
        <a:bodyPr/>
        <a:lstStyle/>
        <a:p>
          <a:r>
            <a:rPr lang="en-US" sz="1400" b="1" i="0" dirty="0">
              <a:solidFill>
                <a:schemeClr val="tx2"/>
              </a:solidFill>
            </a:rPr>
            <a:t>Exploit</a:t>
          </a:r>
        </a:p>
      </dgm:t>
    </dgm:pt>
    <dgm:pt modelId="{E8FAA6A7-1CA8-B148-8A20-A1C53595D1AA}" type="parTrans" cxnId="{AB7AB15F-B1E2-1A42-A02D-61F59E3F1A33}">
      <dgm:prSet/>
      <dgm:spPr/>
      <dgm:t>
        <a:bodyPr/>
        <a:lstStyle/>
        <a:p>
          <a:endParaRPr lang="en-US" sz="1400" i="1">
            <a:solidFill>
              <a:schemeClr val="tx2"/>
            </a:solidFill>
          </a:endParaRPr>
        </a:p>
      </dgm:t>
    </dgm:pt>
    <dgm:pt modelId="{A9F72EE3-301A-3940-B80E-A0DDA1F5524F}" type="sibTrans" cxnId="{AB7AB15F-B1E2-1A42-A02D-61F59E3F1A33}">
      <dgm:prSet/>
      <dgm:spPr>
        <a:solidFill>
          <a:srgbClr val="CCCCCC"/>
        </a:solidFill>
        <a:ln>
          <a:solidFill>
            <a:srgbClr val="000000"/>
          </a:solidFill>
        </a:ln>
      </dgm:spPr>
      <dgm:t>
        <a:bodyPr/>
        <a:lstStyle/>
        <a:p>
          <a:endParaRPr lang="en-US" sz="1400" i="1">
            <a:solidFill>
              <a:schemeClr val="tx2"/>
            </a:solidFill>
          </a:endParaRPr>
        </a:p>
      </dgm:t>
    </dgm:pt>
    <dgm:pt modelId="{88B3BAF6-14A3-ED47-B8D2-E616D5864BC8}">
      <dgm:prSet phldrT="[Text]" custT="1"/>
      <dgm:spPr/>
      <dgm:t>
        <a:bodyPr/>
        <a:lstStyle/>
        <a:p>
          <a:r>
            <a:rPr lang="en-US" sz="1400" b="1" i="0" dirty="0">
              <a:solidFill>
                <a:schemeClr val="tx2"/>
              </a:solidFill>
            </a:rPr>
            <a:t>Analyze</a:t>
          </a:r>
        </a:p>
      </dgm:t>
    </dgm:pt>
    <dgm:pt modelId="{0B9A499B-90C5-DF46-A72F-35546F7DC70D}" type="parTrans" cxnId="{5A94E544-8729-C14A-9CA3-389B4921F1A1}">
      <dgm:prSet/>
      <dgm:spPr/>
      <dgm:t>
        <a:bodyPr/>
        <a:lstStyle/>
        <a:p>
          <a:endParaRPr lang="en-US" sz="1400" i="1">
            <a:solidFill>
              <a:schemeClr val="tx2"/>
            </a:solidFill>
          </a:endParaRPr>
        </a:p>
      </dgm:t>
    </dgm:pt>
    <dgm:pt modelId="{EBD41C05-587C-D144-8B9A-C0251E75CB3E}" type="sibTrans" cxnId="{5A94E544-8729-C14A-9CA3-389B4921F1A1}">
      <dgm:prSet/>
      <dgm:spPr>
        <a:solidFill>
          <a:srgbClr val="CCCCCC"/>
        </a:solidFill>
        <a:ln>
          <a:solidFill>
            <a:srgbClr val="000000"/>
          </a:solidFill>
        </a:ln>
      </dgm:spPr>
      <dgm:t>
        <a:bodyPr/>
        <a:lstStyle/>
        <a:p>
          <a:endParaRPr lang="en-US" sz="1400" i="1">
            <a:solidFill>
              <a:schemeClr val="tx2"/>
            </a:solidFill>
          </a:endParaRPr>
        </a:p>
      </dgm:t>
    </dgm:pt>
    <dgm:pt modelId="{74F4B778-B558-2B4F-A9E6-97757A66C164}">
      <dgm:prSet phldrT="[Text]" custT="1"/>
      <dgm:spPr/>
      <dgm:t>
        <a:bodyPr/>
        <a:lstStyle/>
        <a:p>
          <a:r>
            <a:rPr lang="en-US" sz="1400" b="1" i="0" dirty="0">
              <a:solidFill>
                <a:schemeClr val="tx2"/>
              </a:solidFill>
            </a:rPr>
            <a:t>Find</a:t>
          </a:r>
        </a:p>
      </dgm:t>
    </dgm:pt>
    <dgm:pt modelId="{547855BB-DF08-5549-A30B-0178D0CFADCF}" type="parTrans" cxnId="{77BC3E46-A95E-7B40-A1D3-6C0F7690F804}">
      <dgm:prSet/>
      <dgm:spPr/>
      <dgm:t>
        <a:bodyPr/>
        <a:lstStyle/>
        <a:p>
          <a:endParaRPr lang="en-US" sz="1400" i="1">
            <a:solidFill>
              <a:schemeClr val="tx2"/>
            </a:solidFill>
          </a:endParaRPr>
        </a:p>
      </dgm:t>
    </dgm:pt>
    <dgm:pt modelId="{13D8B637-C2E2-B24D-8BC2-13E74414DEBA}" type="sibTrans" cxnId="{77BC3E46-A95E-7B40-A1D3-6C0F7690F804}">
      <dgm:prSet/>
      <dgm:spPr>
        <a:solidFill>
          <a:srgbClr val="CCCCCC"/>
        </a:solidFill>
        <a:ln>
          <a:solidFill>
            <a:srgbClr val="000000"/>
          </a:solidFill>
        </a:ln>
      </dgm:spPr>
      <dgm:t>
        <a:bodyPr/>
        <a:lstStyle/>
        <a:p>
          <a:endParaRPr lang="en-US" sz="1400" i="1">
            <a:solidFill>
              <a:schemeClr val="tx2"/>
            </a:solidFill>
          </a:endParaRPr>
        </a:p>
      </dgm:t>
    </dgm:pt>
    <dgm:pt modelId="{7E81FABC-DA7F-DC49-A905-DC331885C64C}">
      <dgm:prSet phldrT="[Text]" custT="1"/>
      <dgm:spPr/>
      <dgm:t>
        <a:bodyPr/>
        <a:lstStyle/>
        <a:p>
          <a:r>
            <a:rPr lang="en-US" sz="1400" b="1" i="0" dirty="0">
              <a:solidFill>
                <a:schemeClr val="tx2"/>
              </a:solidFill>
            </a:rPr>
            <a:t>Fix</a:t>
          </a:r>
        </a:p>
      </dgm:t>
    </dgm:pt>
    <dgm:pt modelId="{2DFCBF46-B1E2-1342-AC48-53EB2734B50F}" type="parTrans" cxnId="{8F36BD95-3609-9147-8171-367A91D91559}">
      <dgm:prSet/>
      <dgm:spPr/>
      <dgm:t>
        <a:bodyPr/>
        <a:lstStyle/>
        <a:p>
          <a:endParaRPr lang="en-US" sz="1400" i="1">
            <a:solidFill>
              <a:schemeClr val="tx2"/>
            </a:solidFill>
          </a:endParaRPr>
        </a:p>
      </dgm:t>
    </dgm:pt>
    <dgm:pt modelId="{A8D9A90A-E509-294B-9128-47D7EDE149E0}" type="sibTrans" cxnId="{8F36BD95-3609-9147-8171-367A91D91559}">
      <dgm:prSet/>
      <dgm:spPr>
        <a:solidFill>
          <a:srgbClr val="CCCCCC"/>
        </a:solidFill>
        <a:ln>
          <a:solidFill>
            <a:srgbClr val="000000"/>
          </a:solidFill>
        </a:ln>
      </dgm:spPr>
      <dgm:t>
        <a:bodyPr/>
        <a:lstStyle/>
        <a:p>
          <a:endParaRPr lang="en-US" sz="1400" i="1">
            <a:solidFill>
              <a:schemeClr val="tx2"/>
            </a:solidFill>
          </a:endParaRPr>
        </a:p>
      </dgm:t>
    </dgm:pt>
    <dgm:pt modelId="{22811C33-91F1-284C-811C-BF3082B54F61}" type="pres">
      <dgm:prSet presAssocID="{EDDD56C8-3587-E546-88E3-477AA273EDBA}" presName="cycle" presStyleCnt="0">
        <dgm:presLayoutVars>
          <dgm:dir/>
          <dgm:resizeHandles val="exact"/>
        </dgm:presLayoutVars>
      </dgm:prSet>
      <dgm:spPr/>
    </dgm:pt>
    <dgm:pt modelId="{9B7A0A59-5E60-524D-9F12-809D482D45CD}" type="pres">
      <dgm:prSet presAssocID="{BE223E01-BEDF-324B-8376-9EEA03DEB868}" presName="dummy" presStyleCnt="0"/>
      <dgm:spPr/>
    </dgm:pt>
    <dgm:pt modelId="{4070B725-D1C8-B541-92F1-0FD28E1EAAF8}" type="pres">
      <dgm:prSet presAssocID="{BE223E01-BEDF-324B-8376-9EEA03DEB868}" presName="node" presStyleLbl="revTx" presStyleIdx="0" presStyleCnt="5">
        <dgm:presLayoutVars>
          <dgm:bulletEnabled val="1"/>
        </dgm:presLayoutVars>
      </dgm:prSet>
      <dgm:spPr/>
    </dgm:pt>
    <dgm:pt modelId="{024418CD-A90D-FE49-ABEA-662F2C2B5AC0}" type="pres">
      <dgm:prSet presAssocID="{B27F44F7-5C79-3543-9900-EC36F81B5C6E}" presName="sibTrans" presStyleLbl="node1" presStyleIdx="0" presStyleCnt="5"/>
      <dgm:spPr/>
    </dgm:pt>
    <dgm:pt modelId="{2A937569-648B-5D49-BEB6-C95A9C41DB25}" type="pres">
      <dgm:prSet presAssocID="{B34FA40B-67BE-BE49-B657-17025A367C43}" presName="dummy" presStyleCnt="0"/>
      <dgm:spPr/>
    </dgm:pt>
    <dgm:pt modelId="{4BB2FD3A-D8CA-3544-9C78-A212504AD20F}" type="pres">
      <dgm:prSet presAssocID="{B34FA40B-67BE-BE49-B657-17025A367C43}" presName="node" presStyleLbl="revTx" presStyleIdx="1" presStyleCnt="5" custScaleX="211119">
        <dgm:presLayoutVars>
          <dgm:bulletEnabled val="1"/>
        </dgm:presLayoutVars>
      </dgm:prSet>
      <dgm:spPr/>
    </dgm:pt>
    <dgm:pt modelId="{F5B63943-9E73-7342-9640-44AB6DAB9291}" type="pres">
      <dgm:prSet presAssocID="{A9F72EE3-301A-3940-B80E-A0DDA1F5524F}" presName="sibTrans" presStyleLbl="node1" presStyleIdx="1" presStyleCnt="5"/>
      <dgm:spPr/>
    </dgm:pt>
    <dgm:pt modelId="{A2D07872-80DD-6443-94F1-81E116F6AA0C}" type="pres">
      <dgm:prSet presAssocID="{88B3BAF6-14A3-ED47-B8D2-E616D5864BC8}" presName="dummy" presStyleCnt="0"/>
      <dgm:spPr/>
    </dgm:pt>
    <dgm:pt modelId="{4EC80D88-2351-8445-A6EE-49FBE6BFE55B}" type="pres">
      <dgm:prSet presAssocID="{88B3BAF6-14A3-ED47-B8D2-E616D5864BC8}" presName="node" presStyleLbl="revTx" presStyleIdx="2" presStyleCnt="5" custScaleX="142319" custRadScaleRad="114948">
        <dgm:presLayoutVars>
          <dgm:bulletEnabled val="1"/>
        </dgm:presLayoutVars>
      </dgm:prSet>
      <dgm:spPr/>
    </dgm:pt>
    <dgm:pt modelId="{4A985F7A-A16C-FA4F-AD89-03AC98266974}" type="pres">
      <dgm:prSet presAssocID="{EBD41C05-587C-D144-8B9A-C0251E75CB3E}" presName="sibTrans" presStyleLbl="node1" presStyleIdx="2" presStyleCnt="5"/>
      <dgm:spPr/>
    </dgm:pt>
    <dgm:pt modelId="{A8226B5A-98F6-4342-AE32-94F471CDE066}" type="pres">
      <dgm:prSet presAssocID="{74F4B778-B558-2B4F-A9E6-97757A66C164}" presName="dummy" presStyleCnt="0"/>
      <dgm:spPr/>
    </dgm:pt>
    <dgm:pt modelId="{5E412286-1484-184B-AB8E-0FCFC717049E}" type="pres">
      <dgm:prSet presAssocID="{74F4B778-B558-2B4F-A9E6-97757A66C164}" presName="node" presStyleLbl="revTx" presStyleIdx="3" presStyleCnt="5">
        <dgm:presLayoutVars>
          <dgm:bulletEnabled val="1"/>
        </dgm:presLayoutVars>
      </dgm:prSet>
      <dgm:spPr/>
    </dgm:pt>
    <dgm:pt modelId="{01D057B7-C609-C747-9526-EAEB9D2BEFBF}" type="pres">
      <dgm:prSet presAssocID="{13D8B637-C2E2-B24D-8BC2-13E74414DEBA}" presName="sibTrans" presStyleLbl="node1" presStyleIdx="3" presStyleCnt="5"/>
      <dgm:spPr/>
    </dgm:pt>
    <dgm:pt modelId="{048CF57C-4268-8F46-AC2B-0BEAF1EA8922}" type="pres">
      <dgm:prSet presAssocID="{7E81FABC-DA7F-DC49-A905-DC331885C64C}" presName="dummy" presStyleCnt="0"/>
      <dgm:spPr/>
    </dgm:pt>
    <dgm:pt modelId="{95CF523E-C19D-CF44-9125-970836BB679C}" type="pres">
      <dgm:prSet presAssocID="{7E81FABC-DA7F-DC49-A905-DC331885C64C}" presName="node" presStyleLbl="revTx" presStyleIdx="4" presStyleCnt="5">
        <dgm:presLayoutVars>
          <dgm:bulletEnabled val="1"/>
        </dgm:presLayoutVars>
      </dgm:prSet>
      <dgm:spPr/>
    </dgm:pt>
    <dgm:pt modelId="{B47C2B49-D154-0141-8F71-FB3356CA6D4A}" type="pres">
      <dgm:prSet presAssocID="{A8D9A90A-E509-294B-9128-47D7EDE149E0}" presName="sibTrans" presStyleLbl="node1" presStyleIdx="4" presStyleCnt="5"/>
      <dgm:spPr/>
    </dgm:pt>
  </dgm:ptLst>
  <dgm:cxnLst>
    <dgm:cxn modelId="{D30BCB35-B888-2F49-89D7-E085D4FE22DA}" type="presOf" srcId="{B34FA40B-67BE-BE49-B657-17025A367C43}" destId="{4BB2FD3A-D8CA-3544-9C78-A212504AD20F}" srcOrd="0" destOrd="0" presId="urn:microsoft.com/office/officeart/2005/8/layout/cycle1"/>
    <dgm:cxn modelId="{5A94E544-8729-C14A-9CA3-389B4921F1A1}" srcId="{EDDD56C8-3587-E546-88E3-477AA273EDBA}" destId="{88B3BAF6-14A3-ED47-B8D2-E616D5864BC8}" srcOrd="2" destOrd="0" parTransId="{0B9A499B-90C5-DF46-A72F-35546F7DC70D}" sibTransId="{EBD41C05-587C-D144-8B9A-C0251E75CB3E}"/>
    <dgm:cxn modelId="{77BC3E46-A95E-7B40-A1D3-6C0F7690F804}" srcId="{EDDD56C8-3587-E546-88E3-477AA273EDBA}" destId="{74F4B778-B558-2B4F-A9E6-97757A66C164}" srcOrd="3" destOrd="0" parTransId="{547855BB-DF08-5549-A30B-0178D0CFADCF}" sibTransId="{13D8B637-C2E2-B24D-8BC2-13E74414DEBA}"/>
    <dgm:cxn modelId="{AB7AB15F-B1E2-1A42-A02D-61F59E3F1A33}" srcId="{EDDD56C8-3587-E546-88E3-477AA273EDBA}" destId="{B34FA40B-67BE-BE49-B657-17025A367C43}" srcOrd="1" destOrd="0" parTransId="{E8FAA6A7-1CA8-B148-8A20-A1C53595D1AA}" sibTransId="{A9F72EE3-301A-3940-B80E-A0DDA1F5524F}"/>
    <dgm:cxn modelId="{28FF336E-DA4C-0947-B2E9-24E4CF645E45}" type="presOf" srcId="{7E81FABC-DA7F-DC49-A905-DC331885C64C}" destId="{95CF523E-C19D-CF44-9125-970836BB679C}" srcOrd="0" destOrd="0" presId="urn:microsoft.com/office/officeart/2005/8/layout/cycle1"/>
    <dgm:cxn modelId="{52462284-1309-514E-83CF-CE33CBE7C542}" type="presOf" srcId="{13D8B637-C2E2-B24D-8BC2-13E74414DEBA}" destId="{01D057B7-C609-C747-9526-EAEB9D2BEFBF}" srcOrd="0" destOrd="0" presId="urn:microsoft.com/office/officeart/2005/8/layout/cycle1"/>
    <dgm:cxn modelId="{B58E6A8B-F263-2246-A48B-B4E8CDB1CF78}" type="presOf" srcId="{A9F72EE3-301A-3940-B80E-A0DDA1F5524F}" destId="{F5B63943-9E73-7342-9640-44AB6DAB9291}" srcOrd="0" destOrd="0" presId="urn:microsoft.com/office/officeart/2005/8/layout/cycle1"/>
    <dgm:cxn modelId="{86F63993-8565-4C4B-A188-3A34DD80FA9F}" srcId="{EDDD56C8-3587-E546-88E3-477AA273EDBA}" destId="{BE223E01-BEDF-324B-8376-9EEA03DEB868}" srcOrd="0" destOrd="0" parTransId="{C28B0FBC-1E07-8B44-B475-969A70E9D487}" sibTransId="{B27F44F7-5C79-3543-9900-EC36F81B5C6E}"/>
    <dgm:cxn modelId="{8F36BD95-3609-9147-8171-367A91D91559}" srcId="{EDDD56C8-3587-E546-88E3-477AA273EDBA}" destId="{7E81FABC-DA7F-DC49-A905-DC331885C64C}" srcOrd="4" destOrd="0" parTransId="{2DFCBF46-B1E2-1342-AC48-53EB2734B50F}" sibTransId="{A8D9A90A-E509-294B-9128-47D7EDE149E0}"/>
    <dgm:cxn modelId="{9054C4A4-6C45-6E46-83A3-873DA8A6AEC4}" type="presOf" srcId="{B27F44F7-5C79-3543-9900-EC36F81B5C6E}" destId="{024418CD-A90D-FE49-ABEA-662F2C2B5AC0}" srcOrd="0" destOrd="0" presId="urn:microsoft.com/office/officeart/2005/8/layout/cycle1"/>
    <dgm:cxn modelId="{2D5E21A5-A341-A541-AAF1-64645962F4BD}" type="presOf" srcId="{BE223E01-BEDF-324B-8376-9EEA03DEB868}" destId="{4070B725-D1C8-B541-92F1-0FD28E1EAAF8}" srcOrd="0" destOrd="0" presId="urn:microsoft.com/office/officeart/2005/8/layout/cycle1"/>
    <dgm:cxn modelId="{B3FF06AF-C80A-504C-ABFB-DD91A33DB6B6}" type="presOf" srcId="{88B3BAF6-14A3-ED47-B8D2-E616D5864BC8}" destId="{4EC80D88-2351-8445-A6EE-49FBE6BFE55B}" srcOrd="0" destOrd="0" presId="urn:microsoft.com/office/officeart/2005/8/layout/cycle1"/>
    <dgm:cxn modelId="{312E15C1-AFD7-D044-8D91-A0AB9A9AA54C}" type="presOf" srcId="{EDDD56C8-3587-E546-88E3-477AA273EDBA}" destId="{22811C33-91F1-284C-811C-BF3082B54F61}" srcOrd="0" destOrd="0" presId="urn:microsoft.com/office/officeart/2005/8/layout/cycle1"/>
    <dgm:cxn modelId="{EF8E65CF-9585-7748-91BC-DCDA9BA44160}" type="presOf" srcId="{A8D9A90A-E509-294B-9128-47D7EDE149E0}" destId="{B47C2B49-D154-0141-8F71-FB3356CA6D4A}" srcOrd="0" destOrd="0" presId="urn:microsoft.com/office/officeart/2005/8/layout/cycle1"/>
    <dgm:cxn modelId="{6E3EDCDB-DBE2-EE4A-BE31-FD09E254E9B6}" type="presOf" srcId="{74F4B778-B558-2B4F-A9E6-97757A66C164}" destId="{5E412286-1484-184B-AB8E-0FCFC717049E}" srcOrd="0" destOrd="0" presId="urn:microsoft.com/office/officeart/2005/8/layout/cycle1"/>
    <dgm:cxn modelId="{31166FF6-2B6F-A848-873F-1FE7DED07D1C}" type="presOf" srcId="{EBD41C05-587C-D144-8B9A-C0251E75CB3E}" destId="{4A985F7A-A16C-FA4F-AD89-03AC98266974}" srcOrd="0" destOrd="0" presId="urn:microsoft.com/office/officeart/2005/8/layout/cycle1"/>
    <dgm:cxn modelId="{EBC4BC8A-04F9-734D-8B45-3B9736BC95F7}" type="presParOf" srcId="{22811C33-91F1-284C-811C-BF3082B54F61}" destId="{9B7A0A59-5E60-524D-9F12-809D482D45CD}" srcOrd="0" destOrd="0" presId="urn:microsoft.com/office/officeart/2005/8/layout/cycle1"/>
    <dgm:cxn modelId="{91122A33-2FF2-7144-A88F-A3DE6F8D4FAB}" type="presParOf" srcId="{22811C33-91F1-284C-811C-BF3082B54F61}" destId="{4070B725-D1C8-B541-92F1-0FD28E1EAAF8}" srcOrd="1" destOrd="0" presId="urn:microsoft.com/office/officeart/2005/8/layout/cycle1"/>
    <dgm:cxn modelId="{80056D9F-D946-C740-947F-E2D86D22676F}" type="presParOf" srcId="{22811C33-91F1-284C-811C-BF3082B54F61}" destId="{024418CD-A90D-FE49-ABEA-662F2C2B5AC0}" srcOrd="2" destOrd="0" presId="urn:microsoft.com/office/officeart/2005/8/layout/cycle1"/>
    <dgm:cxn modelId="{778ADB12-1AA5-254B-B5F4-A7FDA43A2780}" type="presParOf" srcId="{22811C33-91F1-284C-811C-BF3082B54F61}" destId="{2A937569-648B-5D49-BEB6-C95A9C41DB25}" srcOrd="3" destOrd="0" presId="urn:microsoft.com/office/officeart/2005/8/layout/cycle1"/>
    <dgm:cxn modelId="{40F9755F-3A68-E741-9FF3-D05E46FE3D0C}" type="presParOf" srcId="{22811C33-91F1-284C-811C-BF3082B54F61}" destId="{4BB2FD3A-D8CA-3544-9C78-A212504AD20F}" srcOrd="4" destOrd="0" presId="urn:microsoft.com/office/officeart/2005/8/layout/cycle1"/>
    <dgm:cxn modelId="{35244903-89B7-AF4A-83CF-AEED20454209}" type="presParOf" srcId="{22811C33-91F1-284C-811C-BF3082B54F61}" destId="{F5B63943-9E73-7342-9640-44AB6DAB9291}" srcOrd="5" destOrd="0" presId="urn:microsoft.com/office/officeart/2005/8/layout/cycle1"/>
    <dgm:cxn modelId="{54471FAB-1EBD-4944-A393-3423AB9825B0}" type="presParOf" srcId="{22811C33-91F1-284C-811C-BF3082B54F61}" destId="{A2D07872-80DD-6443-94F1-81E116F6AA0C}" srcOrd="6" destOrd="0" presId="urn:microsoft.com/office/officeart/2005/8/layout/cycle1"/>
    <dgm:cxn modelId="{A5035EB8-E6FF-7740-B496-ED74FA732C0B}" type="presParOf" srcId="{22811C33-91F1-284C-811C-BF3082B54F61}" destId="{4EC80D88-2351-8445-A6EE-49FBE6BFE55B}" srcOrd="7" destOrd="0" presId="urn:microsoft.com/office/officeart/2005/8/layout/cycle1"/>
    <dgm:cxn modelId="{B548D9FA-C87D-C343-8D36-8661A67F53A1}" type="presParOf" srcId="{22811C33-91F1-284C-811C-BF3082B54F61}" destId="{4A985F7A-A16C-FA4F-AD89-03AC98266974}" srcOrd="8" destOrd="0" presId="urn:microsoft.com/office/officeart/2005/8/layout/cycle1"/>
    <dgm:cxn modelId="{A6F60E6C-5BCB-F440-96C5-32E2D3BF8968}" type="presParOf" srcId="{22811C33-91F1-284C-811C-BF3082B54F61}" destId="{A8226B5A-98F6-4342-AE32-94F471CDE066}" srcOrd="9" destOrd="0" presId="urn:microsoft.com/office/officeart/2005/8/layout/cycle1"/>
    <dgm:cxn modelId="{16074DB5-CC4C-974F-A3C0-2E0B838DA7C3}" type="presParOf" srcId="{22811C33-91F1-284C-811C-BF3082B54F61}" destId="{5E412286-1484-184B-AB8E-0FCFC717049E}" srcOrd="10" destOrd="0" presId="urn:microsoft.com/office/officeart/2005/8/layout/cycle1"/>
    <dgm:cxn modelId="{1CF06856-9D5E-F641-9CE2-B70E1DFA3EFE}" type="presParOf" srcId="{22811C33-91F1-284C-811C-BF3082B54F61}" destId="{01D057B7-C609-C747-9526-EAEB9D2BEFBF}" srcOrd="11" destOrd="0" presId="urn:microsoft.com/office/officeart/2005/8/layout/cycle1"/>
    <dgm:cxn modelId="{B34EDE7A-D1F2-5B40-BD52-C09ED133E500}" type="presParOf" srcId="{22811C33-91F1-284C-811C-BF3082B54F61}" destId="{048CF57C-4268-8F46-AC2B-0BEAF1EA8922}" srcOrd="12" destOrd="0" presId="urn:microsoft.com/office/officeart/2005/8/layout/cycle1"/>
    <dgm:cxn modelId="{3106081A-7D50-5047-BF72-BD5C1F0A67F1}" type="presParOf" srcId="{22811C33-91F1-284C-811C-BF3082B54F61}" destId="{95CF523E-C19D-CF44-9125-970836BB679C}" srcOrd="13" destOrd="0" presId="urn:microsoft.com/office/officeart/2005/8/layout/cycle1"/>
    <dgm:cxn modelId="{27CA7E4E-B2D5-8C4A-B55B-34F47BEBCD77}" type="presParOf" srcId="{22811C33-91F1-284C-811C-BF3082B54F61}" destId="{B47C2B49-D154-0141-8F71-FB3356CA6D4A}"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DD56C8-3587-E546-88E3-477AA273EDBA}"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BE223E01-BEDF-324B-8376-9EEA03DEB868}">
      <dgm:prSet phldrT="[Text]" custT="1"/>
      <dgm:spPr/>
      <dgm:t>
        <a:bodyPr/>
        <a:lstStyle/>
        <a:p>
          <a:r>
            <a:rPr lang="en-US" sz="1050" i="1" dirty="0">
              <a:solidFill>
                <a:schemeClr val="tx2"/>
              </a:solidFill>
            </a:rPr>
            <a:t>F</a:t>
          </a:r>
        </a:p>
      </dgm:t>
    </dgm:pt>
    <dgm:pt modelId="{C28B0FBC-1E07-8B44-B475-969A70E9D487}" type="parTrans" cxnId="{86F63993-8565-4C4B-A188-3A34DD80FA9F}">
      <dgm:prSet/>
      <dgm:spPr/>
      <dgm:t>
        <a:bodyPr/>
        <a:lstStyle/>
        <a:p>
          <a:endParaRPr lang="en-US" sz="1050" i="1">
            <a:solidFill>
              <a:schemeClr val="tx2"/>
            </a:solidFill>
          </a:endParaRPr>
        </a:p>
      </dgm:t>
    </dgm:pt>
    <dgm:pt modelId="{B27F44F7-5C79-3543-9900-EC36F81B5C6E}" type="sibTrans" cxnId="{86F63993-8565-4C4B-A188-3A34DD80FA9F}">
      <dgm:prSet/>
      <dgm:spPr>
        <a:solidFill>
          <a:srgbClr val="345C88"/>
        </a:solidFill>
        <a:ln>
          <a:solidFill>
            <a:srgbClr val="000000"/>
          </a:solidFill>
        </a:ln>
      </dgm:spPr>
      <dgm:t>
        <a:bodyPr/>
        <a:lstStyle/>
        <a:p>
          <a:endParaRPr lang="en-US" sz="1050" i="1">
            <a:solidFill>
              <a:schemeClr val="tx2"/>
            </a:solidFill>
          </a:endParaRPr>
        </a:p>
      </dgm:t>
    </dgm:pt>
    <dgm:pt modelId="{B34FA40B-67BE-BE49-B657-17025A367C43}">
      <dgm:prSet phldrT="[Text]" custT="1"/>
      <dgm:spPr/>
      <dgm:t>
        <a:bodyPr/>
        <a:lstStyle/>
        <a:p>
          <a:r>
            <a:rPr lang="en-US" sz="1050" i="1" dirty="0">
              <a:solidFill>
                <a:schemeClr val="tx2"/>
              </a:solidFill>
            </a:rPr>
            <a:t>E</a:t>
          </a:r>
        </a:p>
      </dgm:t>
    </dgm:pt>
    <dgm:pt modelId="{E8FAA6A7-1CA8-B148-8A20-A1C53595D1AA}" type="parTrans" cxnId="{AB7AB15F-B1E2-1A42-A02D-61F59E3F1A33}">
      <dgm:prSet/>
      <dgm:spPr/>
      <dgm:t>
        <a:bodyPr/>
        <a:lstStyle/>
        <a:p>
          <a:endParaRPr lang="en-US" sz="1050" i="1">
            <a:solidFill>
              <a:schemeClr val="tx2"/>
            </a:solidFill>
          </a:endParaRPr>
        </a:p>
      </dgm:t>
    </dgm:pt>
    <dgm:pt modelId="{A9F72EE3-301A-3940-B80E-A0DDA1F5524F}" type="sibTrans" cxnId="{AB7AB15F-B1E2-1A42-A02D-61F59E3F1A33}">
      <dgm:prSet/>
      <dgm:spPr>
        <a:solidFill>
          <a:srgbClr val="345C88"/>
        </a:solidFill>
        <a:ln>
          <a:solidFill>
            <a:srgbClr val="000000"/>
          </a:solidFill>
        </a:ln>
      </dgm:spPr>
      <dgm:t>
        <a:bodyPr/>
        <a:lstStyle/>
        <a:p>
          <a:endParaRPr lang="en-US" sz="1050" i="1">
            <a:solidFill>
              <a:schemeClr val="tx2"/>
            </a:solidFill>
          </a:endParaRPr>
        </a:p>
      </dgm:t>
    </dgm:pt>
    <dgm:pt modelId="{88B3BAF6-14A3-ED47-B8D2-E616D5864BC8}">
      <dgm:prSet phldrT="[Text]" custT="1"/>
      <dgm:spPr/>
      <dgm:t>
        <a:bodyPr/>
        <a:lstStyle/>
        <a:p>
          <a:r>
            <a:rPr lang="en-US" sz="1050" i="1" dirty="0">
              <a:solidFill>
                <a:schemeClr val="tx2"/>
              </a:solidFill>
            </a:rPr>
            <a:t>A</a:t>
          </a:r>
        </a:p>
      </dgm:t>
    </dgm:pt>
    <dgm:pt modelId="{0B9A499B-90C5-DF46-A72F-35546F7DC70D}" type="parTrans" cxnId="{5A94E544-8729-C14A-9CA3-389B4921F1A1}">
      <dgm:prSet/>
      <dgm:spPr/>
      <dgm:t>
        <a:bodyPr/>
        <a:lstStyle/>
        <a:p>
          <a:endParaRPr lang="en-US" sz="1050" i="1">
            <a:solidFill>
              <a:schemeClr val="tx2"/>
            </a:solidFill>
          </a:endParaRPr>
        </a:p>
      </dgm:t>
    </dgm:pt>
    <dgm:pt modelId="{EBD41C05-587C-D144-8B9A-C0251E75CB3E}" type="sibTrans" cxnId="{5A94E544-8729-C14A-9CA3-389B4921F1A1}">
      <dgm:prSet/>
      <dgm:spPr>
        <a:solidFill>
          <a:srgbClr val="345C88"/>
        </a:solidFill>
        <a:ln>
          <a:solidFill>
            <a:srgbClr val="000000"/>
          </a:solidFill>
        </a:ln>
      </dgm:spPr>
      <dgm:t>
        <a:bodyPr/>
        <a:lstStyle/>
        <a:p>
          <a:endParaRPr lang="en-US" sz="1050" i="1">
            <a:solidFill>
              <a:schemeClr val="tx2"/>
            </a:solidFill>
          </a:endParaRPr>
        </a:p>
      </dgm:t>
    </dgm:pt>
    <dgm:pt modelId="{74F4B778-B558-2B4F-A9E6-97757A66C164}">
      <dgm:prSet phldrT="[Text]" custT="1"/>
      <dgm:spPr/>
      <dgm:t>
        <a:bodyPr/>
        <a:lstStyle/>
        <a:p>
          <a:r>
            <a:rPr lang="en-US" sz="1050" i="1">
              <a:solidFill>
                <a:schemeClr val="tx2"/>
              </a:solidFill>
            </a:rPr>
            <a:t>F</a:t>
          </a:r>
          <a:endParaRPr lang="en-US" sz="1050" i="1" dirty="0">
            <a:solidFill>
              <a:schemeClr val="tx2"/>
            </a:solidFill>
          </a:endParaRPr>
        </a:p>
      </dgm:t>
    </dgm:pt>
    <dgm:pt modelId="{547855BB-DF08-5549-A30B-0178D0CFADCF}" type="parTrans" cxnId="{77BC3E46-A95E-7B40-A1D3-6C0F7690F804}">
      <dgm:prSet/>
      <dgm:spPr/>
      <dgm:t>
        <a:bodyPr/>
        <a:lstStyle/>
        <a:p>
          <a:endParaRPr lang="en-US" sz="1050" i="1">
            <a:solidFill>
              <a:schemeClr val="tx2"/>
            </a:solidFill>
          </a:endParaRPr>
        </a:p>
      </dgm:t>
    </dgm:pt>
    <dgm:pt modelId="{13D8B637-C2E2-B24D-8BC2-13E74414DEBA}" type="sibTrans" cxnId="{77BC3E46-A95E-7B40-A1D3-6C0F7690F804}">
      <dgm:prSet/>
      <dgm:spPr>
        <a:solidFill>
          <a:srgbClr val="345C88"/>
        </a:solidFill>
        <a:ln>
          <a:solidFill>
            <a:srgbClr val="000000"/>
          </a:solidFill>
        </a:ln>
      </dgm:spPr>
      <dgm:t>
        <a:bodyPr/>
        <a:lstStyle/>
        <a:p>
          <a:endParaRPr lang="en-US" sz="1050" i="1">
            <a:solidFill>
              <a:schemeClr val="tx2"/>
            </a:solidFill>
          </a:endParaRPr>
        </a:p>
      </dgm:t>
    </dgm:pt>
    <dgm:pt modelId="{7E81FABC-DA7F-DC49-A905-DC331885C64C}">
      <dgm:prSet phldrT="[Text]" custT="1"/>
      <dgm:spPr/>
      <dgm:t>
        <a:bodyPr/>
        <a:lstStyle/>
        <a:p>
          <a:r>
            <a:rPr lang="en-US" sz="1050" i="1" dirty="0">
              <a:solidFill>
                <a:schemeClr val="tx2"/>
              </a:solidFill>
            </a:rPr>
            <a:t>F</a:t>
          </a:r>
        </a:p>
      </dgm:t>
    </dgm:pt>
    <dgm:pt modelId="{2DFCBF46-B1E2-1342-AC48-53EB2734B50F}" type="parTrans" cxnId="{8F36BD95-3609-9147-8171-367A91D91559}">
      <dgm:prSet/>
      <dgm:spPr/>
      <dgm:t>
        <a:bodyPr/>
        <a:lstStyle/>
        <a:p>
          <a:endParaRPr lang="en-US" sz="1050" i="1">
            <a:solidFill>
              <a:schemeClr val="tx2"/>
            </a:solidFill>
          </a:endParaRPr>
        </a:p>
      </dgm:t>
    </dgm:pt>
    <dgm:pt modelId="{A8D9A90A-E509-294B-9128-47D7EDE149E0}" type="sibTrans" cxnId="{8F36BD95-3609-9147-8171-367A91D91559}">
      <dgm:prSet/>
      <dgm:spPr>
        <a:solidFill>
          <a:srgbClr val="345C88"/>
        </a:solidFill>
        <a:ln>
          <a:solidFill>
            <a:srgbClr val="000000"/>
          </a:solidFill>
        </a:ln>
      </dgm:spPr>
      <dgm:t>
        <a:bodyPr/>
        <a:lstStyle/>
        <a:p>
          <a:endParaRPr lang="en-US" sz="1050" i="1">
            <a:solidFill>
              <a:schemeClr val="tx2"/>
            </a:solidFill>
          </a:endParaRPr>
        </a:p>
      </dgm:t>
    </dgm:pt>
    <dgm:pt modelId="{22811C33-91F1-284C-811C-BF3082B54F61}" type="pres">
      <dgm:prSet presAssocID="{EDDD56C8-3587-E546-88E3-477AA273EDBA}" presName="cycle" presStyleCnt="0">
        <dgm:presLayoutVars>
          <dgm:dir/>
          <dgm:resizeHandles val="exact"/>
        </dgm:presLayoutVars>
      </dgm:prSet>
      <dgm:spPr/>
    </dgm:pt>
    <dgm:pt modelId="{9B7A0A59-5E60-524D-9F12-809D482D45CD}" type="pres">
      <dgm:prSet presAssocID="{BE223E01-BEDF-324B-8376-9EEA03DEB868}" presName="dummy" presStyleCnt="0"/>
      <dgm:spPr/>
    </dgm:pt>
    <dgm:pt modelId="{4070B725-D1C8-B541-92F1-0FD28E1EAAF8}" type="pres">
      <dgm:prSet presAssocID="{BE223E01-BEDF-324B-8376-9EEA03DEB868}" presName="node" presStyleLbl="revTx" presStyleIdx="0" presStyleCnt="5">
        <dgm:presLayoutVars>
          <dgm:bulletEnabled val="1"/>
        </dgm:presLayoutVars>
      </dgm:prSet>
      <dgm:spPr/>
    </dgm:pt>
    <dgm:pt modelId="{024418CD-A90D-FE49-ABEA-662F2C2B5AC0}" type="pres">
      <dgm:prSet presAssocID="{B27F44F7-5C79-3543-9900-EC36F81B5C6E}" presName="sibTrans" presStyleLbl="node1" presStyleIdx="0" presStyleCnt="5"/>
      <dgm:spPr/>
    </dgm:pt>
    <dgm:pt modelId="{2A937569-648B-5D49-BEB6-C95A9C41DB25}" type="pres">
      <dgm:prSet presAssocID="{B34FA40B-67BE-BE49-B657-17025A367C43}" presName="dummy" presStyleCnt="0"/>
      <dgm:spPr/>
    </dgm:pt>
    <dgm:pt modelId="{4BB2FD3A-D8CA-3544-9C78-A212504AD20F}" type="pres">
      <dgm:prSet presAssocID="{B34FA40B-67BE-BE49-B657-17025A367C43}" presName="node" presStyleLbl="revTx" presStyleIdx="1" presStyleCnt="5">
        <dgm:presLayoutVars>
          <dgm:bulletEnabled val="1"/>
        </dgm:presLayoutVars>
      </dgm:prSet>
      <dgm:spPr/>
    </dgm:pt>
    <dgm:pt modelId="{F5B63943-9E73-7342-9640-44AB6DAB9291}" type="pres">
      <dgm:prSet presAssocID="{A9F72EE3-301A-3940-B80E-A0DDA1F5524F}" presName="sibTrans" presStyleLbl="node1" presStyleIdx="1" presStyleCnt="5"/>
      <dgm:spPr/>
    </dgm:pt>
    <dgm:pt modelId="{A2D07872-80DD-6443-94F1-81E116F6AA0C}" type="pres">
      <dgm:prSet presAssocID="{88B3BAF6-14A3-ED47-B8D2-E616D5864BC8}" presName="dummy" presStyleCnt="0"/>
      <dgm:spPr/>
    </dgm:pt>
    <dgm:pt modelId="{4EC80D88-2351-8445-A6EE-49FBE6BFE55B}" type="pres">
      <dgm:prSet presAssocID="{88B3BAF6-14A3-ED47-B8D2-E616D5864BC8}" presName="node" presStyleLbl="revTx" presStyleIdx="2" presStyleCnt="5">
        <dgm:presLayoutVars>
          <dgm:bulletEnabled val="1"/>
        </dgm:presLayoutVars>
      </dgm:prSet>
      <dgm:spPr/>
    </dgm:pt>
    <dgm:pt modelId="{4A985F7A-A16C-FA4F-AD89-03AC98266974}" type="pres">
      <dgm:prSet presAssocID="{EBD41C05-587C-D144-8B9A-C0251E75CB3E}" presName="sibTrans" presStyleLbl="node1" presStyleIdx="2" presStyleCnt="5"/>
      <dgm:spPr/>
    </dgm:pt>
    <dgm:pt modelId="{A8226B5A-98F6-4342-AE32-94F471CDE066}" type="pres">
      <dgm:prSet presAssocID="{74F4B778-B558-2B4F-A9E6-97757A66C164}" presName="dummy" presStyleCnt="0"/>
      <dgm:spPr/>
    </dgm:pt>
    <dgm:pt modelId="{5E412286-1484-184B-AB8E-0FCFC717049E}" type="pres">
      <dgm:prSet presAssocID="{74F4B778-B558-2B4F-A9E6-97757A66C164}" presName="node" presStyleLbl="revTx" presStyleIdx="3" presStyleCnt="5">
        <dgm:presLayoutVars>
          <dgm:bulletEnabled val="1"/>
        </dgm:presLayoutVars>
      </dgm:prSet>
      <dgm:spPr/>
    </dgm:pt>
    <dgm:pt modelId="{01D057B7-C609-C747-9526-EAEB9D2BEFBF}" type="pres">
      <dgm:prSet presAssocID="{13D8B637-C2E2-B24D-8BC2-13E74414DEBA}" presName="sibTrans" presStyleLbl="node1" presStyleIdx="3" presStyleCnt="5"/>
      <dgm:spPr/>
    </dgm:pt>
    <dgm:pt modelId="{048CF57C-4268-8F46-AC2B-0BEAF1EA8922}" type="pres">
      <dgm:prSet presAssocID="{7E81FABC-DA7F-DC49-A905-DC331885C64C}" presName="dummy" presStyleCnt="0"/>
      <dgm:spPr/>
    </dgm:pt>
    <dgm:pt modelId="{95CF523E-C19D-CF44-9125-970836BB679C}" type="pres">
      <dgm:prSet presAssocID="{7E81FABC-DA7F-DC49-A905-DC331885C64C}" presName="node" presStyleLbl="revTx" presStyleIdx="4" presStyleCnt="5">
        <dgm:presLayoutVars>
          <dgm:bulletEnabled val="1"/>
        </dgm:presLayoutVars>
      </dgm:prSet>
      <dgm:spPr/>
    </dgm:pt>
    <dgm:pt modelId="{B47C2B49-D154-0141-8F71-FB3356CA6D4A}" type="pres">
      <dgm:prSet presAssocID="{A8D9A90A-E509-294B-9128-47D7EDE149E0}" presName="sibTrans" presStyleLbl="node1" presStyleIdx="4" presStyleCnt="5"/>
      <dgm:spPr/>
    </dgm:pt>
  </dgm:ptLst>
  <dgm:cxnLst>
    <dgm:cxn modelId="{1A186920-72A9-3B45-9D54-536A59116999}" type="presOf" srcId="{74F4B778-B558-2B4F-A9E6-97757A66C164}" destId="{5E412286-1484-184B-AB8E-0FCFC717049E}" srcOrd="0" destOrd="0" presId="urn:microsoft.com/office/officeart/2005/8/layout/cycle1"/>
    <dgm:cxn modelId="{5A94E544-8729-C14A-9CA3-389B4921F1A1}" srcId="{EDDD56C8-3587-E546-88E3-477AA273EDBA}" destId="{88B3BAF6-14A3-ED47-B8D2-E616D5864BC8}" srcOrd="2" destOrd="0" parTransId="{0B9A499B-90C5-DF46-A72F-35546F7DC70D}" sibTransId="{EBD41C05-587C-D144-8B9A-C0251E75CB3E}"/>
    <dgm:cxn modelId="{77BC3E46-A95E-7B40-A1D3-6C0F7690F804}" srcId="{EDDD56C8-3587-E546-88E3-477AA273EDBA}" destId="{74F4B778-B558-2B4F-A9E6-97757A66C164}" srcOrd="3" destOrd="0" parTransId="{547855BB-DF08-5549-A30B-0178D0CFADCF}" sibTransId="{13D8B637-C2E2-B24D-8BC2-13E74414DEBA}"/>
    <dgm:cxn modelId="{B0C0745E-9638-0A4D-B811-C7A8CA408ED7}" type="presOf" srcId="{EDDD56C8-3587-E546-88E3-477AA273EDBA}" destId="{22811C33-91F1-284C-811C-BF3082B54F61}" srcOrd="0" destOrd="0" presId="urn:microsoft.com/office/officeart/2005/8/layout/cycle1"/>
    <dgm:cxn modelId="{AB7AB15F-B1E2-1A42-A02D-61F59E3F1A33}" srcId="{EDDD56C8-3587-E546-88E3-477AA273EDBA}" destId="{B34FA40B-67BE-BE49-B657-17025A367C43}" srcOrd="1" destOrd="0" parTransId="{E8FAA6A7-1CA8-B148-8A20-A1C53595D1AA}" sibTransId="{A9F72EE3-301A-3940-B80E-A0DDA1F5524F}"/>
    <dgm:cxn modelId="{35985361-9303-CB4C-8C28-548F820E947B}" type="presOf" srcId="{B27F44F7-5C79-3543-9900-EC36F81B5C6E}" destId="{024418CD-A90D-FE49-ABEA-662F2C2B5AC0}" srcOrd="0" destOrd="0" presId="urn:microsoft.com/office/officeart/2005/8/layout/cycle1"/>
    <dgm:cxn modelId="{76B7DA6A-244C-4644-9C85-E081780E2212}" type="presOf" srcId="{B34FA40B-67BE-BE49-B657-17025A367C43}" destId="{4BB2FD3A-D8CA-3544-9C78-A212504AD20F}" srcOrd="0" destOrd="0" presId="urn:microsoft.com/office/officeart/2005/8/layout/cycle1"/>
    <dgm:cxn modelId="{577DB084-00D2-9F44-AA0E-6042496F37C9}" type="presOf" srcId="{BE223E01-BEDF-324B-8376-9EEA03DEB868}" destId="{4070B725-D1C8-B541-92F1-0FD28E1EAAF8}" srcOrd="0" destOrd="0" presId="urn:microsoft.com/office/officeart/2005/8/layout/cycle1"/>
    <dgm:cxn modelId="{86F63993-8565-4C4B-A188-3A34DD80FA9F}" srcId="{EDDD56C8-3587-E546-88E3-477AA273EDBA}" destId="{BE223E01-BEDF-324B-8376-9EEA03DEB868}" srcOrd="0" destOrd="0" parTransId="{C28B0FBC-1E07-8B44-B475-969A70E9D487}" sibTransId="{B27F44F7-5C79-3543-9900-EC36F81B5C6E}"/>
    <dgm:cxn modelId="{8F36BD95-3609-9147-8171-367A91D91559}" srcId="{EDDD56C8-3587-E546-88E3-477AA273EDBA}" destId="{7E81FABC-DA7F-DC49-A905-DC331885C64C}" srcOrd="4" destOrd="0" parTransId="{2DFCBF46-B1E2-1342-AC48-53EB2734B50F}" sibTransId="{A8D9A90A-E509-294B-9128-47D7EDE149E0}"/>
    <dgm:cxn modelId="{76500DBD-8AD7-0740-A4E3-D193D3D94DEA}" type="presOf" srcId="{A9F72EE3-301A-3940-B80E-A0DDA1F5524F}" destId="{F5B63943-9E73-7342-9640-44AB6DAB9291}" srcOrd="0" destOrd="0" presId="urn:microsoft.com/office/officeart/2005/8/layout/cycle1"/>
    <dgm:cxn modelId="{CD13F4C3-AC5A-6745-9DA1-35082E019624}" type="presOf" srcId="{88B3BAF6-14A3-ED47-B8D2-E616D5864BC8}" destId="{4EC80D88-2351-8445-A6EE-49FBE6BFE55B}" srcOrd="0" destOrd="0" presId="urn:microsoft.com/office/officeart/2005/8/layout/cycle1"/>
    <dgm:cxn modelId="{EBC259D5-ED2C-314A-AF75-672EA5099BAC}" type="presOf" srcId="{A8D9A90A-E509-294B-9128-47D7EDE149E0}" destId="{B47C2B49-D154-0141-8F71-FB3356CA6D4A}" srcOrd="0" destOrd="0" presId="urn:microsoft.com/office/officeart/2005/8/layout/cycle1"/>
    <dgm:cxn modelId="{943664DA-7DA1-0541-8793-09E893D73879}" type="presOf" srcId="{EBD41C05-587C-D144-8B9A-C0251E75CB3E}" destId="{4A985F7A-A16C-FA4F-AD89-03AC98266974}" srcOrd="0" destOrd="0" presId="urn:microsoft.com/office/officeart/2005/8/layout/cycle1"/>
    <dgm:cxn modelId="{6B9019E4-09EF-8443-BCB4-E8D5AA0AB6CC}" type="presOf" srcId="{7E81FABC-DA7F-DC49-A905-DC331885C64C}" destId="{95CF523E-C19D-CF44-9125-970836BB679C}" srcOrd="0" destOrd="0" presId="urn:microsoft.com/office/officeart/2005/8/layout/cycle1"/>
    <dgm:cxn modelId="{99239DFA-09B4-C140-9A89-08F3A4A5ACDB}" type="presOf" srcId="{13D8B637-C2E2-B24D-8BC2-13E74414DEBA}" destId="{01D057B7-C609-C747-9526-EAEB9D2BEFBF}" srcOrd="0" destOrd="0" presId="urn:microsoft.com/office/officeart/2005/8/layout/cycle1"/>
    <dgm:cxn modelId="{DD41C0FF-8D97-564E-BAB3-5514B8B6429B}" type="presParOf" srcId="{22811C33-91F1-284C-811C-BF3082B54F61}" destId="{9B7A0A59-5E60-524D-9F12-809D482D45CD}" srcOrd="0" destOrd="0" presId="urn:microsoft.com/office/officeart/2005/8/layout/cycle1"/>
    <dgm:cxn modelId="{EED06C60-CEFE-1B44-947A-34844F7A06C9}" type="presParOf" srcId="{22811C33-91F1-284C-811C-BF3082B54F61}" destId="{4070B725-D1C8-B541-92F1-0FD28E1EAAF8}" srcOrd="1" destOrd="0" presId="urn:microsoft.com/office/officeart/2005/8/layout/cycle1"/>
    <dgm:cxn modelId="{1B4CDF81-E799-3D49-BE2E-CB3C2EC3C8BC}" type="presParOf" srcId="{22811C33-91F1-284C-811C-BF3082B54F61}" destId="{024418CD-A90D-FE49-ABEA-662F2C2B5AC0}" srcOrd="2" destOrd="0" presId="urn:microsoft.com/office/officeart/2005/8/layout/cycle1"/>
    <dgm:cxn modelId="{70884211-9460-E044-9227-E841255C0D5B}" type="presParOf" srcId="{22811C33-91F1-284C-811C-BF3082B54F61}" destId="{2A937569-648B-5D49-BEB6-C95A9C41DB25}" srcOrd="3" destOrd="0" presId="urn:microsoft.com/office/officeart/2005/8/layout/cycle1"/>
    <dgm:cxn modelId="{FF4F40BE-3F9B-DD42-BE5B-67D3BE16A5DA}" type="presParOf" srcId="{22811C33-91F1-284C-811C-BF3082B54F61}" destId="{4BB2FD3A-D8CA-3544-9C78-A212504AD20F}" srcOrd="4" destOrd="0" presId="urn:microsoft.com/office/officeart/2005/8/layout/cycle1"/>
    <dgm:cxn modelId="{8E6BCCCA-3B8F-5943-8C88-64EB261D753D}" type="presParOf" srcId="{22811C33-91F1-284C-811C-BF3082B54F61}" destId="{F5B63943-9E73-7342-9640-44AB6DAB9291}" srcOrd="5" destOrd="0" presId="urn:microsoft.com/office/officeart/2005/8/layout/cycle1"/>
    <dgm:cxn modelId="{28DABA15-C153-E54D-A222-7A98E985008D}" type="presParOf" srcId="{22811C33-91F1-284C-811C-BF3082B54F61}" destId="{A2D07872-80DD-6443-94F1-81E116F6AA0C}" srcOrd="6" destOrd="0" presId="urn:microsoft.com/office/officeart/2005/8/layout/cycle1"/>
    <dgm:cxn modelId="{A2A076B6-0B02-884E-9B81-62824B695342}" type="presParOf" srcId="{22811C33-91F1-284C-811C-BF3082B54F61}" destId="{4EC80D88-2351-8445-A6EE-49FBE6BFE55B}" srcOrd="7" destOrd="0" presId="urn:microsoft.com/office/officeart/2005/8/layout/cycle1"/>
    <dgm:cxn modelId="{B4C4087D-1C18-9B46-90F5-1235CE839BAC}" type="presParOf" srcId="{22811C33-91F1-284C-811C-BF3082B54F61}" destId="{4A985F7A-A16C-FA4F-AD89-03AC98266974}" srcOrd="8" destOrd="0" presId="urn:microsoft.com/office/officeart/2005/8/layout/cycle1"/>
    <dgm:cxn modelId="{0148429C-02CE-9F47-83C9-AE41156F4FB3}" type="presParOf" srcId="{22811C33-91F1-284C-811C-BF3082B54F61}" destId="{A8226B5A-98F6-4342-AE32-94F471CDE066}" srcOrd="9" destOrd="0" presId="urn:microsoft.com/office/officeart/2005/8/layout/cycle1"/>
    <dgm:cxn modelId="{2F50DD6C-F66B-0545-A434-DE43B1046CEB}" type="presParOf" srcId="{22811C33-91F1-284C-811C-BF3082B54F61}" destId="{5E412286-1484-184B-AB8E-0FCFC717049E}" srcOrd="10" destOrd="0" presId="urn:microsoft.com/office/officeart/2005/8/layout/cycle1"/>
    <dgm:cxn modelId="{18B34836-0B62-4A44-A0E0-29A4E37768BF}" type="presParOf" srcId="{22811C33-91F1-284C-811C-BF3082B54F61}" destId="{01D057B7-C609-C747-9526-EAEB9D2BEFBF}" srcOrd="11" destOrd="0" presId="urn:microsoft.com/office/officeart/2005/8/layout/cycle1"/>
    <dgm:cxn modelId="{D4C18566-B380-5B47-A818-3010ABEA5E72}" type="presParOf" srcId="{22811C33-91F1-284C-811C-BF3082B54F61}" destId="{048CF57C-4268-8F46-AC2B-0BEAF1EA8922}" srcOrd="12" destOrd="0" presId="urn:microsoft.com/office/officeart/2005/8/layout/cycle1"/>
    <dgm:cxn modelId="{0888033D-B4AC-D44B-8112-69F8553AB2CA}" type="presParOf" srcId="{22811C33-91F1-284C-811C-BF3082B54F61}" destId="{95CF523E-C19D-CF44-9125-970836BB679C}" srcOrd="13" destOrd="0" presId="urn:microsoft.com/office/officeart/2005/8/layout/cycle1"/>
    <dgm:cxn modelId="{EBDDE479-9C9A-E348-8766-134E00CC5155}" type="presParOf" srcId="{22811C33-91F1-284C-811C-BF3082B54F61}" destId="{B47C2B49-D154-0141-8F71-FB3356CA6D4A}" srcOrd="14" destOrd="0" presId="urn:microsoft.com/office/officeart/2005/8/layout/cycle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DD56C8-3587-E546-88E3-477AA273EDBA}"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BE223E01-BEDF-324B-8376-9EEA03DEB868}">
      <dgm:prSet phldrT="[Text]" custT="1"/>
      <dgm:spPr/>
      <dgm:t>
        <a:bodyPr/>
        <a:lstStyle/>
        <a:p>
          <a:r>
            <a:rPr lang="en-US" sz="1050" i="1" dirty="0">
              <a:solidFill>
                <a:schemeClr val="tx2"/>
              </a:solidFill>
            </a:rPr>
            <a:t>F</a:t>
          </a:r>
        </a:p>
      </dgm:t>
    </dgm:pt>
    <dgm:pt modelId="{C28B0FBC-1E07-8B44-B475-969A70E9D487}" type="parTrans" cxnId="{86F63993-8565-4C4B-A188-3A34DD80FA9F}">
      <dgm:prSet/>
      <dgm:spPr/>
      <dgm:t>
        <a:bodyPr/>
        <a:lstStyle/>
        <a:p>
          <a:endParaRPr lang="en-US" sz="1050" i="1">
            <a:solidFill>
              <a:schemeClr val="tx2"/>
            </a:solidFill>
          </a:endParaRPr>
        </a:p>
      </dgm:t>
    </dgm:pt>
    <dgm:pt modelId="{B27F44F7-5C79-3543-9900-EC36F81B5C6E}" type="sibTrans" cxnId="{86F63993-8565-4C4B-A188-3A34DD80FA9F}">
      <dgm:prSet/>
      <dgm:spPr>
        <a:solidFill>
          <a:srgbClr val="345C88"/>
        </a:solidFill>
        <a:ln>
          <a:solidFill>
            <a:srgbClr val="000000"/>
          </a:solidFill>
        </a:ln>
      </dgm:spPr>
      <dgm:t>
        <a:bodyPr/>
        <a:lstStyle/>
        <a:p>
          <a:endParaRPr lang="en-US" sz="1050" i="1">
            <a:solidFill>
              <a:schemeClr val="tx2"/>
            </a:solidFill>
          </a:endParaRPr>
        </a:p>
      </dgm:t>
    </dgm:pt>
    <dgm:pt modelId="{B34FA40B-67BE-BE49-B657-17025A367C43}">
      <dgm:prSet phldrT="[Text]" custT="1"/>
      <dgm:spPr/>
      <dgm:t>
        <a:bodyPr/>
        <a:lstStyle/>
        <a:p>
          <a:r>
            <a:rPr lang="en-US" sz="1050" i="1" dirty="0">
              <a:solidFill>
                <a:schemeClr val="tx2"/>
              </a:solidFill>
            </a:rPr>
            <a:t>E</a:t>
          </a:r>
        </a:p>
      </dgm:t>
    </dgm:pt>
    <dgm:pt modelId="{E8FAA6A7-1CA8-B148-8A20-A1C53595D1AA}" type="parTrans" cxnId="{AB7AB15F-B1E2-1A42-A02D-61F59E3F1A33}">
      <dgm:prSet/>
      <dgm:spPr/>
      <dgm:t>
        <a:bodyPr/>
        <a:lstStyle/>
        <a:p>
          <a:endParaRPr lang="en-US" sz="1050" i="1">
            <a:solidFill>
              <a:schemeClr val="tx2"/>
            </a:solidFill>
          </a:endParaRPr>
        </a:p>
      </dgm:t>
    </dgm:pt>
    <dgm:pt modelId="{A9F72EE3-301A-3940-B80E-A0DDA1F5524F}" type="sibTrans" cxnId="{AB7AB15F-B1E2-1A42-A02D-61F59E3F1A33}">
      <dgm:prSet/>
      <dgm:spPr>
        <a:solidFill>
          <a:srgbClr val="345C88"/>
        </a:solidFill>
        <a:ln>
          <a:solidFill>
            <a:srgbClr val="000000"/>
          </a:solidFill>
        </a:ln>
      </dgm:spPr>
      <dgm:t>
        <a:bodyPr/>
        <a:lstStyle/>
        <a:p>
          <a:endParaRPr lang="en-US" sz="1050" i="1">
            <a:solidFill>
              <a:schemeClr val="tx2"/>
            </a:solidFill>
          </a:endParaRPr>
        </a:p>
      </dgm:t>
    </dgm:pt>
    <dgm:pt modelId="{88B3BAF6-14A3-ED47-B8D2-E616D5864BC8}">
      <dgm:prSet phldrT="[Text]" custT="1"/>
      <dgm:spPr/>
      <dgm:t>
        <a:bodyPr/>
        <a:lstStyle/>
        <a:p>
          <a:r>
            <a:rPr lang="en-US" sz="1050" i="1" dirty="0">
              <a:solidFill>
                <a:schemeClr val="tx2"/>
              </a:solidFill>
            </a:rPr>
            <a:t>A</a:t>
          </a:r>
        </a:p>
      </dgm:t>
    </dgm:pt>
    <dgm:pt modelId="{0B9A499B-90C5-DF46-A72F-35546F7DC70D}" type="parTrans" cxnId="{5A94E544-8729-C14A-9CA3-389B4921F1A1}">
      <dgm:prSet/>
      <dgm:spPr/>
      <dgm:t>
        <a:bodyPr/>
        <a:lstStyle/>
        <a:p>
          <a:endParaRPr lang="en-US" sz="1050" i="1">
            <a:solidFill>
              <a:schemeClr val="tx2"/>
            </a:solidFill>
          </a:endParaRPr>
        </a:p>
      </dgm:t>
    </dgm:pt>
    <dgm:pt modelId="{EBD41C05-587C-D144-8B9A-C0251E75CB3E}" type="sibTrans" cxnId="{5A94E544-8729-C14A-9CA3-389B4921F1A1}">
      <dgm:prSet/>
      <dgm:spPr>
        <a:solidFill>
          <a:srgbClr val="345C88"/>
        </a:solidFill>
        <a:ln>
          <a:solidFill>
            <a:srgbClr val="000000"/>
          </a:solidFill>
        </a:ln>
      </dgm:spPr>
      <dgm:t>
        <a:bodyPr/>
        <a:lstStyle/>
        <a:p>
          <a:endParaRPr lang="en-US" sz="1050" i="1">
            <a:solidFill>
              <a:schemeClr val="tx2"/>
            </a:solidFill>
          </a:endParaRPr>
        </a:p>
      </dgm:t>
    </dgm:pt>
    <dgm:pt modelId="{74F4B778-B558-2B4F-A9E6-97757A66C164}">
      <dgm:prSet phldrT="[Text]" custT="1"/>
      <dgm:spPr/>
      <dgm:t>
        <a:bodyPr/>
        <a:lstStyle/>
        <a:p>
          <a:r>
            <a:rPr lang="en-US" sz="1050" i="1">
              <a:solidFill>
                <a:schemeClr val="tx2"/>
              </a:solidFill>
            </a:rPr>
            <a:t>F</a:t>
          </a:r>
          <a:endParaRPr lang="en-US" sz="1050" i="1" dirty="0">
            <a:solidFill>
              <a:schemeClr val="tx2"/>
            </a:solidFill>
          </a:endParaRPr>
        </a:p>
      </dgm:t>
    </dgm:pt>
    <dgm:pt modelId="{547855BB-DF08-5549-A30B-0178D0CFADCF}" type="parTrans" cxnId="{77BC3E46-A95E-7B40-A1D3-6C0F7690F804}">
      <dgm:prSet/>
      <dgm:spPr/>
      <dgm:t>
        <a:bodyPr/>
        <a:lstStyle/>
        <a:p>
          <a:endParaRPr lang="en-US" sz="1050" i="1">
            <a:solidFill>
              <a:schemeClr val="tx2"/>
            </a:solidFill>
          </a:endParaRPr>
        </a:p>
      </dgm:t>
    </dgm:pt>
    <dgm:pt modelId="{13D8B637-C2E2-B24D-8BC2-13E74414DEBA}" type="sibTrans" cxnId="{77BC3E46-A95E-7B40-A1D3-6C0F7690F804}">
      <dgm:prSet/>
      <dgm:spPr>
        <a:solidFill>
          <a:srgbClr val="345C88"/>
        </a:solidFill>
        <a:ln>
          <a:solidFill>
            <a:srgbClr val="000000"/>
          </a:solidFill>
        </a:ln>
      </dgm:spPr>
      <dgm:t>
        <a:bodyPr/>
        <a:lstStyle/>
        <a:p>
          <a:endParaRPr lang="en-US" sz="1050" i="1">
            <a:solidFill>
              <a:schemeClr val="tx2"/>
            </a:solidFill>
          </a:endParaRPr>
        </a:p>
      </dgm:t>
    </dgm:pt>
    <dgm:pt modelId="{7E81FABC-DA7F-DC49-A905-DC331885C64C}">
      <dgm:prSet phldrT="[Text]" custT="1"/>
      <dgm:spPr/>
      <dgm:t>
        <a:bodyPr/>
        <a:lstStyle/>
        <a:p>
          <a:r>
            <a:rPr lang="en-US" sz="1050" i="1" dirty="0">
              <a:solidFill>
                <a:schemeClr val="tx2"/>
              </a:solidFill>
            </a:rPr>
            <a:t>F</a:t>
          </a:r>
        </a:p>
      </dgm:t>
    </dgm:pt>
    <dgm:pt modelId="{2DFCBF46-B1E2-1342-AC48-53EB2734B50F}" type="parTrans" cxnId="{8F36BD95-3609-9147-8171-367A91D91559}">
      <dgm:prSet/>
      <dgm:spPr/>
      <dgm:t>
        <a:bodyPr/>
        <a:lstStyle/>
        <a:p>
          <a:endParaRPr lang="en-US" sz="1050" i="1">
            <a:solidFill>
              <a:schemeClr val="tx2"/>
            </a:solidFill>
          </a:endParaRPr>
        </a:p>
      </dgm:t>
    </dgm:pt>
    <dgm:pt modelId="{A8D9A90A-E509-294B-9128-47D7EDE149E0}" type="sibTrans" cxnId="{8F36BD95-3609-9147-8171-367A91D91559}">
      <dgm:prSet/>
      <dgm:spPr>
        <a:solidFill>
          <a:srgbClr val="345C88"/>
        </a:solidFill>
        <a:ln>
          <a:solidFill>
            <a:srgbClr val="000000"/>
          </a:solidFill>
        </a:ln>
      </dgm:spPr>
      <dgm:t>
        <a:bodyPr/>
        <a:lstStyle/>
        <a:p>
          <a:endParaRPr lang="en-US" sz="1050" i="1">
            <a:solidFill>
              <a:schemeClr val="tx2"/>
            </a:solidFill>
          </a:endParaRPr>
        </a:p>
      </dgm:t>
    </dgm:pt>
    <dgm:pt modelId="{22811C33-91F1-284C-811C-BF3082B54F61}" type="pres">
      <dgm:prSet presAssocID="{EDDD56C8-3587-E546-88E3-477AA273EDBA}" presName="cycle" presStyleCnt="0">
        <dgm:presLayoutVars>
          <dgm:dir/>
          <dgm:resizeHandles val="exact"/>
        </dgm:presLayoutVars>
      </dgm:prSet>
      <dgm:spPr/>
    </dgm:pt>
    <dgm:pt modelId="{9B7A0A59-5E60-524D-9F12-809D482D45CD}" type="pres">
      <dgm:prSet presAssocID="{BE223E01-BEDF-324B-8376-9EEA03DEB868}" presName="dummy" presStyleCnt="0"/>
      <dgm:spPr/>
    </dgm:pt>
    <dgm:pt modelId="{4070B725-D1C8-B541-92F1-0FD28E1EAAF8}" type="pres">
      <dgm:prSet presAssocID="{BE223E01-BEDF-324B-8376-9EEA03DEB868}" presName="node" presStyleLbl="revTx" presStyleIdx="0" presStyleCnt="5">
        <dgm:presLayoutVars>
          <dgm:bulletEnabled val="1"/>
        </dgm:presLayoutVars>
      </dgm:prSet>
      <dgm:spPr/>
    </dgm:pt>
    <dgm:pt modelId="{024418CD-A90D-FE49-ABEA-662F2C2B5AC0}" type="pres">
      <dgm:prSet presAssocID="{B27F44F7-5C79-3543-9900-EC36F81B5C6E}" presName="sibTrans" presStyleLbl="node1" presStyleIdx="0" presStyleCnt="5"/>
      <dgm:spPr/>
    </dgm:pt>
    <dgm:pt modelId="{2A937569-648B-5D49-BEB6-C95A9C41DB25}" type="pres">
      <dgm:prSet presAssocID="{B34FA40B-67BE-BE49-B657-17025A367C43}" presName="dummy" presStyleCnt="0"/>
      <dgm:spPr/>
    </dgm:pt>
    <dgm:pt modelId="{4BB2FD3A-D8CA-3544-9C78-A212504AD20F}" type="pres">
      <dgm:prSet presAssocID="{B34FA40B-67BE-BE49-B657-17025A367C43}" presName="node" presStyleLbl="revTx" presStyleIdx="1" presStyleCnt="5">
        <dgm:presLayoutVars>
          <dgm:bulletEnabled val="1"/>
        </dgm:presLayoutVars>
      </dgm:prSet>
      <dgm:spPr/>
    </dgm:pt>
    <dgm:pt modelId="{F5B63943-9E73-7342-9640-44AB6DAB9291}" type="pres">
      <dgm:prSet presAssocID="{A9F72EE3-301A-3940-B80E-A0DDA1F5524F}" presName="sibTrans" presStyleLbl="node1" presStyleIdx="1" presStyleCnt="5"/>
      <dgm:spPr/>
    </dgm:pt>
    <dgm:pt modelId="{A2D07872-80DD-6443-94F1-81E116F6AA0C}" type="pres">
      <dgm:prSet presAssocID="{88B3BAF6-14A3-ED47-B8D2-E616D5864BC8}" presName="dummy" presStyleCnt="0"/>
      <dgm:spPr/>
    </dgm:pt>
    <dgm:pt modelId="{4EC80D88-2351-8445-A6EE-49FBE6BFE55B}" type="pres">
      <dgm:prSet presAssocID="{88B3BAF6-14A3-ED47-B8D2-E616D5864BC8}" presName="node" presStyleLbl="revTx" presStyleIdx="2" presStyleCnt="5">
        <dgm:presLayoutVars>
          <dgm:bulletEnabled val="1"/>
        </dgm:presLayoutVars>
      </dgm:prSet>
      <dgm:spPr/>
    </dgm:pt>
    <dgm:pt modelId="{4A985F7A-A16C-FA4F-AD89-03AC98266974}" type="pres">
      <dgm:prSet presAssocID="{EBD41C05-587C-D144-8B9A-C0251E75CB3E}" presName="sibTrans" presStyleLbl="node1" presStyleIdx="2" presStyleCnt="5"/>
      <dgm:spPr/>
    </dgm:pt>
    <dgm:pt modelId="{A8226B5A-98F6-4342-AE32-94F471CDE066}" type="pres">
      <dgm:prSet presAssocID="{74F4B778-B558-2B4F-A9E6-97757A66C164}" presName="dummy" presStyleCnt="0"/>
      <dgm:spPr/>
    </dgm:pt>
    <dgm:pt modelId="{5E412286-1484-184B-AB8E-0FCFC717049E}" type="pres">
      <dgm:prSet presAssocID="{74F4B778-B558-2B4F-A9E6-97757A66C164}" presName="node" presStyleLbl="revTx" presStyleIdx="3" presStyleCnt="5">
        <dgm:presLayoutVars>
          <dgm:bulletEnabled val="1"/>
        </dgm:presLayoutVars>
      </dgm:prSet>
      <dgm:spPr/>
    </dgm:pt>
    <dgm:pt modelId="{01D057B7-C609-C747-9526-EAEB9D2BEFBF}" type="pres">
      <dgm:prSet presAssocID="{13D8B637-C2E2-B24D-8BC2-13E74414DEBA}" presName="sibTrans" presStyleLbl="node1" presStyleIdx="3" presStyleCnt="5"/>
      <dgm:spPr/>
    </dgm:pt>
    <dgm:pt modelId="{048CF57C-4268-8F46-AC2B-0BEAF1EA8922}" type="pres">
      <dgm:prSet presAssocID="{7E81FABC-DA7F-DC49-A905-DC331885C64C}" presName="dummy" presStyleCnt="0"/>
      <dgm:spPr/>
    </dgm:pt>
    <dgm:pt modelId="{95CF523E-C19D-CF44-9125-970836BB679C}" type="pres">
      <dgm:prSet presAssocID="{7E81FABC-DA7F-DC49-A905-DC331885C64C}" presName="node" presStyleLbl="revTx" presStyleIdx="4" presStyleCnt="5">
        <dgm:presLayoutVars>
          <dgm:bulletEnabled val="1"/>
        </dgm:presLayoutVars>
      </dgm:prSet>
      <dgm:spPr/>
    </dgm:pt>
    <dgm:pt modelId="{B47C2B49-D154-0141-8F71-FB3356CA6D4A}" type="pres">
      <dgm:prSet presAssocID="{A8D9A90A-E509-294B-9128-47D7EDE149E0}" presName="sibTrans" presStyleLbl="node1" presStyleIdx="4" presStyleCnt="5"/>
      <dgm:spPr/>
    </dgm:pt>
  </dgm:ptLst>
  <dgm:cxnLst>
    <dgm:cxn modelId="{CA158E05-9976-6743-8BE8-19ADE74F8998}" type="presOf" srcId="{74F4B778-B558-2B4F-A9E6-97757A66C164}" destId="{5E412286-1484-184B-AB8E-0FCFC717049E}" srcOrd="0" destOrd="0" presId="urn:microsoft.com/office/officeart/2005/8/layout/cycle1"/>
    <dgm:cxn modelId="{5A94E544-8729-C14A-9CA3-389B4921F1A1}" srcId="{EDDD56C8-3587-E546-88E3-477AA273EDBA}" destId="{88B3BAF6-14A3-ED47-B8D2-E616D5864BC8}" srcOrd="2" destOrd="0" parTransId="{0B9A499B-90C5-DF46-A72F-35546F7DC70D}" sibTransId="{EBD41C05-587C-D144-8B9A-C0251E75CB3E}"/>
    <dgm:cxn modelId="{77BC3E46-A95E-7B40-A1D3-6C0F7690F804}" srcId="{EDDD56C8-3587-E546-88E3-477AA273EDBA}" destId="{74F4B778-B558-2B4F-A9E6-97757A66C164}" srcOrd="3" destOrd="0" parTransId="{547855BB-DF08-5549-A30B-0178D0CFADCF}" sibTransId="{13D8B637-C2E2-B24D-8BC2-13E74414DEBA}"/>
    <dgm:cxn modelId="{BB8CB24C-E157-324D-82E9-81AE81D59D4D}" type="presOf" srcId="{EDDD56C8-3587-E546-88E3-477AA273EDBA}" destId="{22811C33-91F1-284C-811C-BF3082B54F61}" srcOrd="0" destOrd="0" presId="urn:microsoft.com/office/officeart/2005/8/layout/cycle1"/>
    <dgm:cxn modelId="{8783AB57-0105-C246-A12D-1430F843532D}" type="presOf" srcId="{EBD41C05-587C-D144-8B9A-C0251E75CB3E}" destId="{4A985F7A-A16C-FA4F-AD89-03AC98266974}" srcOrd="0" destOrd="0" presId="urn:microsoft.com/office/officeart/2005/8/layout/cycle1"/>
    <dgm:cxn modelId="{AB7AB15F-B1E2-1A42-A02D-61F59E3F1A33}" srcId="{EDDD56C8-3587-E546-88E3-477AA273EDBA}" destId="{B34FA40B-67BE-BE49-B657-17025A367C43}" srcOrd="1" destOrd="0" parTransId="{E8FAA6A7-1CA8-B148-8A20-A1C53595D1AA}" sibTransId="{A9F72EE3-301A-3940-B80E-A0DDA1F5524F}"/>
    <dgm:cxn modelId="{1C6C346D-65B0-5F47-A4C5-BC77AD340E68}" type="presOf" srcId="{88B3BAF6-14A3-ED47-B8D2-E616D5864BC8}" destId="{4EC80D88-2351-8445-A6EE-49FBE6BFE55B}" srcOrd="0" destOrd="0" presId="urn:microsoft.com/office/officeart/2005/8/layout/cycle1"/>
    <dgm:cxn modelId="{A1CD2C7B-5554-D24B-A606-8509FCB5FE6C}" type="presOf" srcId="{A9F72EE3-301A-3940-B80E-A0DDA1F5524F}" destId="{F5B63943-9E73-7342-9640-44AB6DAB9291}" srcOrd="0" destOrd="0" presId="urn:microsoft.com/office/officeart/2005/8/layout/cycle1"/>
    <dgm:cxn modelId="{3C545580-29D7-6A45-B29A-FBDE7CFCA86C}" type="presOf" srcId="{BE223E01-BEDF-324B-8376-9EEA03DEB868}" destId="{4070B725-D1C8-B541-92F1-0FD28E1EAAF8}" srcOrd="0" destOrd="0" presId="urn:microsoft.com/office/officeart/2005/8/layout/cycle1"/>
    <dgm:cxn modelId="{86F63993-8565-4C4B-A188-3A34DD80FA9F}" srcId="{EDDD56C8-3587-E546-88E3-477AA273EDBA}" destId="{BE223E01-BEDF-324B-8376-9EEA03DEB868}" srcOrd="0" destOrd="0" parTransId="{C28B0FBC-1E07-8B44-B475-969A70E9D487}" sibTransId="{B27F44F7-5C79-3543-9900-EC36F81B5C6E}"/>
    <dgm:cxn modelId="{8F36BD95-3609-9147-8171-367A91D91559}" srcId="{EDDD56C8-3587-E546-88E3-477AA273EDBA}" destId="{7E81FABC-DA7F-DC49-A905-DC331885C64C}" srcOrd="4" destOrd="0" parTransId="{2DFCBF46-B1E2-1342-AC48-53EB2734B50F}" sibTransId="{A8D9A90A-E509-294B-9128-47D7EDE149E0}"/>
    <dgm:cxn modelId="{9F8AC7AA-5EA7-F245-905D-3B66CCF79078}" type="presOf" srcId="{7E81FABC-DA7F-DC49-A905-DC331885C64C}" destId="{95CF523E-C19D-CF44-9125-970836BB679C}" srcOrd="0" destOrd="0" presId="urn:microsoft.com/office/officeart/2005/8/layout/cycle1"/>
    <dgm:cxn modelId="{C0B919AB-3756-1C40-8F14-B9A18242CF91}" type="presOf" srcId="{13D8B637-C2E2-B24D-8BC2-13E74414DEBA}" destId="{01D057B7-C609-C747-9526-EAEB9D2BEFBF}" srcOrd="0" destOrd="0" presId="urn:microsoft.com/office/officeart/2005/8/layout/cycle1"/>
    <dgm:cxn modelId="{DC8A91DC-EB92-854A-B5D3-B02510D01200}" type="presOf" srcId="{B34FA40B-67BE-BE49-B657-17025A367C43}" destId="{4BB2FD3A-D8CA-3544-9C78-A212504AD20F}" srcOrd="0" destOrd="0" presId="urn:microsoft.com/office/officeart/2005/8/layout/cycle1"/>
    <dgm:cxn modelId="{0799B0EF-C65F-E943-96BB-E2B7364BA50F}" type="presOf" srcId="{A8D9A90A-E509-294B-9128-47D7EDE149E0}" destId="{B47C2B49-D154-0141-8F71-FB3356CA6D4A}" srcOrd="0" destOrd="0" presId="urn:microsoft.com/office/officeart/2005/8/layout/cycle1"/>
    <dgm:cxn modelId="{626DCFFE-08C5-3141-B8C2-C1BA33633E18}" type="presOf" srcId="{B27F44F7-5C79-3543-9900-EC36F81B5C6E}" destId="{024418CD-A90D-FE49-ABEA-662F2C2B5AC0}" srcOrd="0" destOrd="0" presId="urn:microsoft.com/office/officeart/2005/8/layout/cycle1"/>
    <dgm:cxn modelId="{6CCEC537-9073-7D43-BCC3-C0561D8114FD}" type="presParOf" srcId="{22811C33-91F1-284C-811C-BF3082B54F61}" destId="{9B7A0A59-5E60-524D-9F12-809D482D45CD}" srcOrd="0" destOrd="0" presId="urn:microsoft.com/office/officeart/2005/8/layout/cycle1"/>
    <dgm:cxn modelId="{81BD189A-B5AB-0C4C-B306-B16474CB21E9}" type="presParOf" srcId="{22811C33-91F1-284C-811C-BF3082B54F61}" destId="{4070B725-D1C8-B541-92F1-0FD28E1EAAF8}" srcOrd="1" destOrd="0" presId="urn:microsoft.com/office/officeart/2005/8/layout/cycle1"/>
    <dgm:cxn modelId="{868137BD-B85F-EB40-84A2-8EA2A3C6921C}" type="presParOf" srcId="{22811C33-91F1-284C-811C-BF3082B54F61}" destId="{024418CD-A90D-FE49-ABEA-662F2C2B5AC0}" srcOrd="2" destOrd="0" presId="urn:microsoft.com/office/officeart/2005/8/layout/cycle1"/>
    <dgm:cxn modelId="{244AD1E9-23F0-B547-B3C6-D3BC0F5538BD}" type="presParOf" srcId="{22811C33-91F1-284C-811C-BF3082B54F61}" destId="{2A937569-648B-5D49-BEB6-C95A9C41DB25}" srcOrd="3" destOrd="0" presId="urn:microsoft.com/office/officeart/2005/8/layout/cycle1"/>
    <dgm:cxn modelId="{D2FDC6C9-2D47-E744-AF32-2CC9B4EAC1DE}" type="presParOf" srcId="{22811C33-91F1-284C-811C-BF3082B54F61}" destId="{4BB2FD3A-D8CA-3544-9C78-A212504AD20F}" srcOrd="4" destOrd="0" presId="urn:microsoft.com/office/officeart/2005/8/layout/cycle1"/>
    <dgm:cxn modelId="{22C0887E-2F37-6644-9298-32564B357E0D}" type="presParOf" srcId="{22811C33-91F1-284C-811C-BF3082B54F61}" destId="{F5B63943-9E73-7342-9640-44AB6DAB9291}" srcOrd="5" destOrd="0" presId="urn:microsoft.com/office/officeart/2005/8/layout/cycle1"/>
    <dgm:cxn modelId="{3B9A6198-01E0-C648-854B-5AF1DC449385}" type="presParOf" srcId="{22811C33-91F1-284C-811C-BF3082B54F61}" destId="{A2D07872-80DD-6443-94F1-81E116F6AA0C}" srcOrd="6" destOrd="0" presId="urn:microsoft.com/office/officeart/2005/8/layout/cycle1"/>
    <dgm:cxn modelId="{352EB32D-E8BB-864E-B1EB-8B89C9C3A3F9}" type="presParOf" srcId="{22811C33-91F1-284C-811C-BF3082B54F61}" destId="{4EC80D88-2351-8445-A6EE-49FBE6BFE55B}" srcOrd="7" destOrd="0" presId="urn:microsoft.com/office/officeart/2005/8/layout/cycle1"/>
    <dgm:cxn modelId="{C579ECF9-83B3-374F-B615-82D01745E5FD}" type="presParOf" srcId="{22811C33-91F1-284C-811C-BF3082B54F61}" destId="{4A985F7A-A16C-FA4F-AD89-03AC98266974}" srcOrd="8" destOrd="0" presId="urn:microsoft.com/office/officeart/2005/8/layout/cycle1"/>
    <dgm:cxn modelId="{C92AA060-573F-3941-AA38-DED179BF9766}" type="presParOf" srcId="{22811C33-91F1-284C-811C-BF3082B54F61}" destId="{A8226B5A-98F6-4342-AE32-94F471CDE066}" srcOrd="9" destOrd="0" presId="urn:microsoft.com/office/officeart/2005/8/layout/cycle1"/>
    <dgm:cxn modelId="{75E6C36E-568B-9342-B9A5-36C6073D3699}" type="presParOf" srcId="{22811C33-91F1-284C-811C-BF3082B54F61}" destId="{5E412286-1484-184B-AB8E-0FCFC717049E}" srcOrd="10" destOrd="0" presId="urn:microsoft.com/office/officeart/2005/8/layout/cycle1"/>
    <dgm:cxn modelId="{0F572059-6D6F-5E41-90E1-73370DEA560E}" type="presParOf" srcId="{22811C33-91F1-284C-811C-BF3082B54F61}" destId="{01D057B7-C609-C747-9526-EAEB9D2BEFBF}" srcOrd="11" destOrd="0" presId="urn:microsoft.com/office/officeart/2005/8/layout/cycle1"/>
    <dgm:cxn modelId="{54977623-0253-1A4A-9075-229AE540EAC3}" type="presParOf" srcId="{22811C33-91F1-284C-811C-BF3082B54F61}" destId="{048CF57C-4268-8F46-AC2B-0BEAF1EA8922}" srcOrd="12" destOrd="0" presId="urn:microsoft.com/office/officeart/2005/8/layout/cycle1"/>
    <dgm:cxn modelId="{56F3FD85-CB48-BD4A-9FA4-71C19C4E551C}" type="presParOf" srcId="{22811C33-91F1-284C-811C-BF3082B54F61}" destId="{95CF523E-C19D-CF44-9125-970836BB679C}" srcOrd="13" destOrd="0" presId="urn:microsoft.com/office/officeart/2005/8/layout/cycle1"/>
    <dgm:cxn modelId="{15DC9766-BCB4-C644-9CA0-3B1010DF548D}" type="presParOf" srcId="{22811C33-91F1-284C-811C-BF3082B54F61}" destId="{B47C2B49-D154-0141-8F71-FB3356CA6D4A}" srcOrd="14" destOrd="0" presId="urn:microsoft.com/office/officeart/2005/8/layout/cycle1"/>
  </dgm:cxnLst>
  <dgm:bg>
    <a:noFill/>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DD56C8-3587-E546-88E3-477AA273EDBA}"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BE223E01-BEDF-324B-8376-9EEA03DEB868}">
      <dgm:prSet phldrT="[Text]" custT="1"/>
      <dgm:spPr/>
      <dgm:t>
        <a:bodyPr/>
        <a:lstStyle/>
        <a:p>
          <a:r>
            <a:rPr lang="en-US" sz="1050" i="1" dirty="0">
              <a:solidFill>
                <a:schemeClr val="tx2"/>
              </a:solidFill>
            </a:rPr>
            <a:t>F</a:t>
          </a:r>
        </a:p>
      </dgm:t>
    </dgm:pt>
    <dgm:pt modelId="{C28B0FBC-1E07-8B44-B475-969A70E9D487}" type="parTrans" cxnId="{86F63993-8565-4C4B-A188-3A34DD80FA9F}">
      <dgm:prSet/>
      <dgm:spPr/>
      <dgm:t>
        <a:bodyPr/>
        <a:lstStyle/>
        <a:p>
          <a:endParaRPr lang="en-US" sz="1050" i="1">
            <a:solidFill>
              <a:schemeClr val="tx2"/>
            </a:solidFill>
          </a:endParaRPr>
        </a:p>
      </dgm:t>
    </dgm:pt>
    <dgm:pt modelId="{B27F44F7-5C79-3543-9900-EC36F81B5C6E}" type="sibTrans" cxnId="{86F63993-8565-4C4B-A188-3A34DD80FA9F}">
      <dgm:prSet/>
      <dgm:spPr>
        <a:solidFill>
          <a:srgbClr val="345C88"/>
        </a:solidFill>
        <a:ln>
          <a:solidFill>
            <a:srgbClr val="000000"/>
          </a:solidFill>
        </a:ln>
      </dgm:spPr>
      <dgm:t>
        <a:bodyPr/>
        <a:lstStyle/>
        <a:p>
          <a:endParaRPr lang="en-US" sz="1050" i="1">
            <a:solidFill>
              <a:schemeClr val="tx2"/>
            </a:solidFill>
          </a:endParaRPr>
        </a:p>
      </dgm:t>
    </dgm:pt>
    <dgm:pt modelId="{B34FA40B-67BE-BE49-B657-17025A367C43}">
      <dgm:prSet phldrT="[Text]" custT="1"/>
      <dgm:spPr/>
      <dgm:t>
        <a:bodyPr/>
        <a:lstStyle/>
        <a:p>
          <a:r>
            <a:rPr lang="en-US" sz="1050" i="1" dirty="0">
              <a:solidFill>
                <a:schemeClr val="tx2"/>
              </a:solidFill>
            </a:rPr>
            <a:t>E</a:t>
          </a:r>
        </a:p>
      </dgm:t>
    </dgm:pt>
    <dgm:pt modelId="{E8FAA6A7-1CA8-B148-8A20-A1C53595D1AA}" type="parTrans" cxnId="{AB7AB15F-B1E2-1A42-A02D-61F59E3F1A33}">
      <dgm:prSet/>
      <dgm:spPr/>
      <dgm:t>
        <a:bodyPr/>
        <a:lstStyle/>
        <a:p>
          <a:endParaRPr lang="en-US" sz="1050" i="1">
            <a:solidFill>
              <a:schemeClr val="tx2"/>
            </a:solidFill>
          </a:endParaRPr>
        </a:p>
      </dgm:t>
    </dgm:pt>
    <dgm:pt modelId="{A9F72EE3-301A-3940-B80E-A0DDA1F5524F}" type="sibTrans" cxnId="{AB7AB15F-B1E2-1A42-A02D-61F59E3F1A33}">
      <dgm:prSet/>
      <dgm:spPr>
        <a:solidFill>
          <a:srgbClr val="345C88"/>
        </a:solidFill>
        <a:ln>
          <a:solidFill>
            <a:srgbClr val="000000"/>
          </a:solidFill>
        </a:ln>
      </dgm:spPr>
      <dgm:t>
        <a:bodyPr/>
        <a:lstStyle/>
        <a:p>
          <a:endParaRPr lang="en-US" sz="1050" i="1">
            <a:solidFill>
              <a:schemeClr val="tx2"/>
            </a:solidFill>
          </a:endParaRPr>
        </a:p>
      </dgm:t>
    </dgm:pt>
    <dgm:pt modelId="{88B3BAF6-14A3-ED47-B8D2-E616D5864BC8}">
      <dgm:prSet phldrT="[Text]" custT="1"/>
      <dgm:spPr/>
      <dgm:t>
        <a:bodyPr/>
        <a:lstStyle/>
        <a:p>
          <a:r>
            <a:rPr lang="en-US" sz="1050" i="1" dirty="0">
              <a:solidFill>
                <a:schemeClr val="tx2"/>
              </a:solidFill>
            </a:rPr>
            <a:t>A</a:t>
          </a:r>
        </a:p>
      </dgm:t>
    </dgm:pt>
    <dgm:pt modelId="{0B9A499B-90C5-DF46-A72F-35546F7DC70D}" type="parTrans" cxnId="{5A94E544-8729-C14A-9CA3-389B4921F1A1}">
      <dgm:prSet/>
      <dgm:spPr/>
      <dgm:t>
        <a:bodyPr/>
        <a:lstStyle/>
        <a:p>
          <a:endParaRPr lang="en-US" sz="1050" i="1">
            <a:solidFill>
              <a:schemeClr val="tx2"/>
            </a:solidFill>
          </a:endParaRPr>
        </a:p>
      </dgm:t>
    </dgm:pt>
    <dgm:pt modelId="{EBD41C05-587C-D144-8B9A-C0251E75CB3E}" type="sibTrans" cxnId="{5A94E544-8729-C14A-9CA3-389B4921F1A1}">
      <dgm:prSet/>
      <dgm:spPr>
        <a:solidFill>
          <a:srgbClr val="345C88"/>
        </a:solidFill>
        <a:ln>
          <a:solidFill>
            <a:srgbClr val="000000"/>
          </a:solidFill>
        </a:ln>
      </dgm:spPr>
      <dgm:t>
        <a:bodyPr/>
        <a:lstStyle/>
        <a:p>
          <a:endParaRPr lang="en-US" sz="1050" i="1">
            <a:solidFill>
              <a:schemeClr val="tx2"/>
            </a:solidFill>
          </a:endParaRPr>
        </a:p>
      </dgm:t>
    </dgm:pt>
    <dgm:pt modelId="{74F4B778-B558-2B4F-A9E6-97757A66C164}">
      <dgm:prSet phldrT="[Text]" custT="1"/>
      <dgm:spPr/>
      <dgm:t>
        <a:bodyPr/>
        <a:lstStyle/>
        <a:p>
          <a:r>
            <a:rPr lang="en-US" sz="1050" i="1">
              <a:solidFill>
                <a:schemeClr val="tx2"/>
              </a:solidFill>
            </a:rPr>
            <a:t>F</a:t>
          </a:r>
          <a:endParaRPr lang="en-US" sz="1050" i="1" dirty="0">
            <a:solidFill>
              <a:schemeClr val="tx2"/>
            </a:solidFill>
          </a:endParaRPr>
        </a:p>
      </dgm:t>
    </dgm:pt>
    <dgm:pt modelId="{547855BB-DF08-5549-A30B-0178D0CFADCF}" type="parTrans" cxnId="{77BC3E46-A95E-7B40-A1D3-6C0F7690F804}">
      <dgm:prSet/>
      <dgm:spPr/>
      <dgm:t>
        <a:bodyPr/>
        <a:lstStyle/>
        <a:p>
          <a:endParaRPr lang="en-US" sz="1050" i="1">
            <a:solidFill>
              <a:schemeClr val="tx2"/>
            </a:solidFill>
          </a:endParaRPr>
        </a:p>
      </dgm:t>
    </dgm:pt>
    <dgm:pt modelId="{13D8B637-C2E2-B24D-8BC2-13E74414DEBA}" type="sibTrans" cxnId="{77BC3E46-A95E-7B40-A1D3-6C0F7690F804}">
      <dgm:prSet/>
      <dgm:spPr>
        <a:solidFill>
          <a:srgbClr val="345C88"/>
        </a:solidFill>
        <a:ln>
          <a:solidFill>
            <a:srgbClr val="000000"/>
          </a:solidFill>
        </a:ln>
      </dgm:spPr>
      <dgm:t>
        <a:bodyPr/>
        <a:lstStyle/>
        <a:p>
          <a:endParaRPr lang="en-US" sz="1050" i="1">
            <a:solidFill>
              <a:schemeClr val="tx2"/>
            </a:solidFill>
          </a:endParaRPr>
        </a:p>
      </dgm:t>
    </dgm:pt>
    <dgm:pt modelId="{7E81FABC-DA7F-DC49-A905-DC331885C64C}">
      <dgm:prSet phldrT="[Text]" custT="1"/>
      <dgm:spPr/>
      <dgm:t>
        <a:bodyPr/>
        <a:lstStyle/>
        <a:p>
          <a:r>
            <a:rPr lang="en-US" sz="1050" i="1" dirty="0">
              <a:solidFill>
                <a:schemeClr val="tx2"/>
              </a:solidFill>
            </a:rPr>
            <a:t>F</a:t>
          </a:r>
        </a:p>
      </dgm:t>
    </dgm:pt>
    <dgm:pt modelId="{2DFCBF46-B1E2-1342-AC48-53EB2734B50F}" type="parTrans" cxnId="{8F36BD95-3609-9147-8171-367A91D91559}">
      <dgm:prSet/>
      <dgm:spPr/>
      <dgm:t>
        <a:bodyPr/>
        <a:lstStyle/>
        <a:p>
          <a:endParaRPr lang="en-US" sz="1050" i="1">
            <a:solidFill>
              <a:schemeClr val="tx2"/>
            </a:solidFill>
          </a:endParaRPr>
        </a:p>
      </dgm:t>
    </dgm:pt>
    <dgm:pt modelId="{A8D9A90A-E509-294B-9128-47D7EDE149E0}" type="sibTrans" cxnId="{8F36BD95-3609-9147-8171-367A91D91559}">
      <dgm:prSet/>
      <dgm:spPr>
        <a:solidFill>
          <a:srgbClr val="345C88"/>
        </a:solidFill>
        <a:ln>
          <a:solidFill>
            <a:srgbClr val="000000"/>
          </a:solidFill>
        </a:ln>
      </dgm:spPr>
      <dgm:t>
        <a:bodyPr/>
        <a:lstStyle/>
        <a:p>
          <a:endParaRPr lang="en-US" sz="1050" i="1">
            <a:solidFill>
              <a:schemeClr val="tx2"/>
            </a:solidFill>
          </a:endParaRPr>
        </a:p>
      </dgm:t>
    </dgm:pt>
    <dgm:pt modelId="{22811C33-91F1-284C-811C-BF3082B54F61}" type="pres">
      <dgm:prSet presAssocID="{EDDD56C8-3587-E546-88E3-477AA273EDBA}" presName="cycle" presStyleCnt="0">
        <dgm:presLayoutVars>
          <dgm:dir/>
          <dgm:resizeHandles val="exact"/>
        </dgm:presLayoutVars>
      </dgm:prSet>
      <dgm:spPr/>
    </dgm:pt>
    <dgm:pt modelId="{9B7A0A59-5E60-524D-9F12-809D482D45CD}" type="pres">
      <dgm:prSet presAssocID="{BE223E01-BEDF-324B-8376-9EEA03DEB868}" presName="dummy" presStyleCnt="0"/>
      <dgm:spPr/>
    </dgm:pt>
    <dgm:pt modelId="{4070B725-D1C8-B541-92F1-0FD28E1EAAF8}" type="pres">
      <dgm:prSet presAssocID="{BE223E01-BEDF-324B-8376-9EEA03DEB868}" presName="node" presStyleLbl="revTx" presStyleIdx="0" presStyleCnt="5">
        <dgm:presLayoutVars>
          <dgm:bulletEnabled val="1"/>
        </dgm:presLayoutVars>
      </dgm:prSet>
      <dgm:spPr/>
    </dgm:pt>
    <dgm:pt modelId="{024418CD-A90D-FE49-ABEA-662F2C2B5AC0}" type="pres">
      <dgm:prSet presAssocID="{B27F44F7-5C79-3543-9900-EC36F81B5C6E}" presName="sibTrans" presStyleLbl="node1" presStyleIdx="0" presStyleCnt="5"/>
      <dgm:spPr/>
    </dgm:pt>
    <dgm:pt modelId="{2A937569-648B-5D49-BEB6-C95A9C41DB25}" type="pres">
      <dgm:prSet presAssocID="{B34FA40B-67BE-BE49-B657-17025A367C43}" presName="dummy" presStyleCnt="0"/>
      <dgm:spPr/>
    </dgm:pt>
    <dgm:pt modelId="{4BB2FD3A-D8CA-3544-9C78-A212504AD20F}" type="pres">
      <dgm:prSet presAssocID="{B34FA40B-67BE-BE49-B657-17025A367C43}" presName="node" presStyleLbl="revTx" presStyleIdx="1" presStyleCnt="5">
        <dgm:presLayoutVars>
          <dgm:bulletEnabled val="1"/>
        </dgm:presLayoutVars>
      </dgm:prSet>
      <dgm:spPr/>
    </dgm:pt>
    <dgm:pt modelId="{F5B63943-9E73-7342-9640-44AB6DAB9291}" type="pres">
      <dgm:prSet presAssocID="{A9F72EE3-301A-3940-B80E-A0DDA1F5524F}" presName="sibTrans" presStyleLbl="node1" presStyleIdx="1" presStyleCnt="5"/>
      <dgm:spPr/>
    </dgm:pt>
    <dgm:pt modelId="{A2D07872-80DD-6443-94F1-81E116F6AA0C}" type="pres">
      <dgm:prSet presAssocID="{88B3BAF6-14A3-ED47-B8D2-E616D5864BC8}" presName="dummy" presStyleCnt="0"/>
      <dgm:spPr/>
    </dgm:pt>
    <dgm:pt modelId="{4EC80D88-2351-8445-A6EE-49FBE6BFE55B}" type="pres">
      <dgm:prSet presAssocID="{88B3BAF6-14A3-ED47-B8D2-E616D5864BC8}" presName="node" presStyleLbl="revTx" presStyleIdx="2" presStyleCnt="5">
        <dgm:presLayoutVars>
          <dgm:bulletEnabled val="1"/>
        </dgm:presLayoutVars>
      </dgm:prSet>
      <dgm:spPr/>
    </dgm:pt>
    <dgm:pt modelId="{4A985F7A-A16C-FA4F-AD89-03AC98266974}" type="pres">
      <dgm:prSet presAssocID="{EBD41C05-587C-D144-8B9A-C0251E75CB3E}" presName="sibTrans" presStyleLbl="node1" presStyleIdx="2" presStyleCnt="5"/>
      <dgm:spPr/>
    </dgm:pt>
    <dgm:pt modelId="{A8226B5A-98F6-4342-AE32-94F471CDE066}" type="pres">
      <dgm:prSet presAssocID="{74F4B778-B558-2B4F-A9E6-97757A66C164}" presName="dummy" presStyleCnt="0"/>
      <dgm:spPr/>
    </dgm:pt>
    <dgm:pt modelId="{5E412286-1484-184B-AB8E-0FCFC717049E}" type="pres">
      <dgm:prSet presAssocID="{74F4B778-B558-2B4F-A9E6-97757A66C164}" presName="node" presStyleLbl="revTx" presStyleIdx="3" presStyleCnt="5">
        <dgm:presLayoutVars>
          <dgm:bulletEnabled val="1"/>
        </dgm:presLayoutVars>
      </dgm:prSet>
      <dgm:spPr/>
    </dgm:pt>
    <dgm:pt modelId="{01D057B7-C609-C747-9526-EAEB9D2BEFBF}" type="pres">
      <dgm:prSet presAssocID="{13D8B637-C2E2-B24D-8BC2-13E74414DEBA}" presName="sibTrans" presStyleLbl="node1" presStyleIdx="3" presStyleCnt="5"/>
      <dgm:spPr/>
    </dgm:pt>
    <dgm:pt modelId="{048CF57C-4268-8F46-AC2B-0BEAF1EA8922}" type="pres">
      <dgm:prSet presAssocID="{7E81FABC-DA7F-DC49-A905-DC331885C64C}" presName="dummy" presStyleCnt="0"/>
      <dgm:spPr/>
    </dgm:pt>
    <dgm:pt modelId="{95CF523E-C19D-CF44-9125-970836BB679C}" type="pres">
      <dgm:prSet presAssocID="{7E81FABC-DA7F-DC49-A905-DC331885C64C}" presName="node" presStyleLbl="revTx" presStyleIdx="4" presStyleCnt="5">
        <dgm:presLayoutVars>
          <dgm:bulletEnabled val="1"/>
        </dgm:presLayoutVars>
      </dgm:prSet>
      <dgm:spPr/>
    </dgm:pt>
    <dgm:pt modelId="{B47C2B49-D154-0141-8F71-FB3356CA6D4A}" type="pres">
      <dgm:prSet presAssocID="{A8D9A90A-E509-294B-9128-47D7EDE149E0}" presName="sibTrans" presStyleLbl="node1" presStyleIdx="4" presStyleCnt="5"/>
      <dgm:spPr/>
    </dgm:pt>
  </dgm:ptLst>
  <dgm:cxnLst>
    <dgm:cxn modelId="{BC5CE612-159F-6C46-B009-D2A866DCFBD0}" type="presOf" srcId="{A9F72EE3-301A-3940-B80E-A0DDA1F5524F}" destId="{F5B63943-9E73-7342-9640-44AB6DAB9291}" srcOrd="0" destOrd="0" presId="urn:microsoft.com/office/officeart/2005/8/layout/cycle1"/>
    <dgm:cxn modelId="{F872EA18-32E2-A145-9D1F-A296EE578E15}" type="presOf" srcId="{74F4B778-B558-2B4F-A9E6-97757A66C164}" destId="{5E412286-1484-184B-AB8E-0FCFC717049E}" srcOrd="0" destOrd="0" presId="urn:microsoft.com/office/officeart/2005/8/layout/cycle1"/>
    <dgm:cxn modelId="{D5430627-80B3-C94D-A087-552FBD2DB162}" type="presOf" srcId="{A8D9A90A-E509-294B-9128-47D7EDE149E0}" destId="{B47C2B49-D154-0141-8F71-FB3356CA6D4A}" srcOrd="0" destOrd="0" presId="urn:microsoft.com/office/officeart/2005/8/layout/cycle1"/>
    <dgm:cxn modelId="{8A619039-5F5D-C34F-B405-C52AD68FA6C8}" type="presOf" srcId="{B34FA40B-67BE-BE49-B657-17025A367C43}" destId="{4BB2FD3A-D8CA-3544-9C78-A212504AD20F}" srcOrd="0" destOrd="0" presId="urn:microsoft.com/office/officeart/2005/8/layout/cycle1"/>
    <dgm:cxn modelId="{D9895040-E9D0-CC47-A6DA-3C7AD6591DBA}" type="presOf" srcId="{BE223E01-BEDF-324B-8376-9EEA03DEB868}" destId="{4070B725-D1C8-B541-92F1-0FD28E1EAAF8}" srcOrd="0" destOrd="0" presId="urn:microsoft.com/office/officeart/2005/8/layout/cycle1"/>
    <dgm:cxn modelId="{5A94E544-8729-C14A-9CA3-389B4921F1A1}" srcId="{EDDD56C8-3587-E546-88E3-477AA273EDBA}" destId="{88B3BAF6-14A3-ED47-B8D2-E616D5864BC8}" srcOrd="2" destOrd="0" parTransId="{0B9A499B-90C5-DF46-A72F-35546F7DC70D}" sibTransId="{EBD41C05-587C-D144-8B9A-C0251E75CB3E}"/>
    <dgm:cxn modelId="{77BC3E46-A95E-7B40-A1D3-6C0F7690F804}" srcId="{EDDD56C8-3587-E546-88E3-477AA273EDBA}" destId="{74F4B778-B558-2B4F-A9E6-97757A66C164}" srcOrd="3" destOrd="0" parTransId="{547855BB-DF08-5549-A30B-0178D0CFADCF}" sibTransId="{13D8B637-C2E2-B24D-8BC2-13E74414DEBA}"/>
    <dgm:cxn modelId="{AB7AB15F-B1E2-1A42-A02D-61F59E3F1A33}" srcId="{EDDD56C8-3587-E546-88E3-477AA273EDBA}" destId="{B34FA40B-67BE-BE49-B657-17025A367C43}" srcOrd="1" destOrd="0" parTransId="{E8FAA6A7-1CA8-B148-8A20-A1C53595D1AA}" sibTransId="{A9F72EE3-301A-3940-B80E-A0DDA1F5524F}"/>
    <dgm:cxn modelId="{86F63993-8565-4C4B-A188-3A34DD80FA9F}" srcId="{EDDD56C8-3587-E546-88E3-477AA273EDBA}" destId="{BE223E01-BEDF-324B-8376-9EEA03DEB868}" srcOrd="0" destOrd="0" parTransId="{C28B0FBC-1E07-8B44-B475-969A70E9D487}" sibTransId="{B27F44F7-5C79-3543-9900-EC36F81B5C6E}"/>
    <dgm:cxn modelId="{8F36BD95-3609-9147-8171-367A91D91559}" srcId="{EDDD56C8-3587-E546-88E3-477AA273EDBA}" destId="{7E81FABC-DA7F-DC49-A905-DC331885C64C}" srcOrd="4" destOrd="0" parTransId="{2DFCBF46-B1E2-1342-AC48-53EB2734B50F}" sibTransId="{A8D9A90A-E509-294B-9128-47D7EDE149E0}"/>
    <dgm:cxn modelId="{BD5097CF-5C5B-C84B-81A1-B3F9EB52FF77}" type="presOf" srcId="{7E81FABC-DA7F-DC49-A905-DC331885C64C}" destId="{95CF523E-C19D-CF44-9125-970836BB679C}" srcOrd="0" destOrd="0" presId="urn:microsoft.com/office/officeart/2005/8/layout/cycle1"/>
    <dgm:cxn modelId="{D7B0F3D7-3C3A-1B44-A92D-3C23F5EC7C1A}" type="presOf" srcId="{B27F44F7-5C79-3543-9900-EC36F81B5C6E}" destId="{024418CD-A90D-FE49-ABEA-662F2C2B5AC0}" srcOrd="0" destOrd="0" presId="urn:microsoft.com/office/officeart/2005/8/layout/cycle1"/>
    <dgm:cxn modelId="{E3CEA9E3-51B3-8F41-B5CB-68E67F914901}" type="presOf" srcId="{EBD41C05-587C-D144-8B9A-C0251E75CB3E}" destId="{4A985F7A-A16C-FA4F-AD89-03AC98266974}" srcOrd="0" destOrd="0" presId="urn:microsoft.com/office/officeart/2005/8/layout/cycle1"/>
    <dgm:cxn modelId="{ED2468E9-4035-1545-A629-A5D7BEA1DD92}" type="presOf" srcId="{EDDD56C8-3587-E546-88E3-477AA273EDBA}" destId="{22811C33-91F1-284C-811C-BF3082B54F61}" srcOrd="0" destOrd="0" presId="urn:microsoft.com/office/officeart/2005/8/layout/cycle1"/>
    <dgm:cxn modelId="{AEA592F3-A4B5-7F49-9208-70028EC8062E}" type="presOf" srcId="{13D8B637-C2E2-B24D-8BC2-13E74414DEBA}" destId="{01D057B7-C609-C747-9526-EAEB9D2BEFBF}" srcOrd="0" destOrd="0" presId="urn:microsoft.com/office/officeart/2005/8/layout/cycle1"/>
    <dgm:cxn modelId="{FD12AAF9-1558-B043-B5CB-39B92B541B9D}" type="presOf" srcId="{88B3BAF6-14A3-ED47-B8D2-E616D5864BC8}" destId="{4EC80D88-2351-8445-A6EE-49FBE6BFE55B}" srcOrd="0" destOrd="0" presId="urn:microsoft.com/office/officeart/2005/8/layout/cycle1"/>
    <dgm:cxn modelId="{B21233A5-A88F-844F-8501-62A4F2E4378A}" type="presParOf" srcId="{22811C33-91F1-284C-811C-BF3082B54F61}" destId="{9B7A0A59-5E60-524D-9F12-809D482D45CD}" srcOrd="0" destOrd="0" presId="urn:microsoft.com/office/officeart/2005/8/layout/cycle1"/>
    <dgm:cxn modelId="{A6E534A9-7B57-A04A-B23D-1E24D9AB6054}" type="presParOf" srcId="{22811C33-91F1-284C-811C-BF3082B54F61}" destId="{4070B725-D1C8-B541-92F1-0FD28E1EAAF8}" srcOrd="1" destOrd="0" presId="urn:microsoft.com/office/officeart/2005/8/layout/cycle1"/>
    <dgm:cxn modelId="{CFE3BD32-BDE1-454B-AA49-C9A6CA82F4DC}" type="presParOf" srcId="{22811C33-91F1-284C-811C-BF3082B54F61}" destId="{024418CD-A90D-FE49-ABEA-662F2C2B5AC0}" srcOrd="2" destOrd="0" presId="urn:microsoft.com/office/officeart/2005/8/layout/cycle1"/>
    <dgm:cxn modelId="{BFFE7322-FB72-B34A-B566-5C222EE2B5B5}" type="presParOf" srcId="{22811C33-91F1-284C-811C-BF3082B54F61}" destId="{2A937569-648B-5D49-BEB6-C95A9C41DB25}" srcOrd="3" destOrd="0" presId="urn:microsoft.com/office/officeart/2005/8/layout/cycle1"/>
    <dgm:cxn modelId="{AB0A3C70-2C3E-1142-978B-25F1A09DBC88}" type="presParOf" srcId="{22811C33-91F1-284C-811C-BF3082B54F61}" destId="{4BB2FD3A-D8CA-3544-9C78-A212504AD20F}" srcOrd="4" destOrd="0" presId="urn:microsoft.com/office/officeart/2005/8/layout/cycle1"/>
    <dgm:cxn modelId="{0F4FDCCE-7121-AE46-B457-A7E21EEC6AC6}" type="presParOf" srcId="{22811C33-91F1-284C-811C-BF3082B54F61}" destId="{F5B63943-9E73-7342-9640-44AB6DAB9291}" srcOrd="5" destOrd="0" presId="urn:microsoft.com/office/officeart/2005/8/layout/cycle1"/>
    <dgm:cxn modelId="{C4B4FE2F-F2FF-B348-AB7A-B1E7223F00E2}" type="presParOf" srcId="{22811C33-91F1-284C-811C-BF3082B54F61}" destId="{A2D07872-80DD-6443-94F1-81E116F6AA0C}" srcOrd="6" destOrd="0" presId="urn:microsoft.com/office/officeart/2005/8/layout/cycle1"/>
    <dgm:cxn modelId="{45A229AF-CCF9-144A-829C-A00134941E10}" type="presParOf" srcId="{22811C33-91F1-284C-811C-BF3082B54F61}" destId="{4EC80D88-2351-8445-A6EE-49FBE6BFE55B}" srcOrd="7" destOrd="0" presId="urn:microsoft.com/office/officeart/2005/8/layout/cycle1"/>
    <dgm:cxn modelId="{6C8767D2-3F11-D146-B6CB-1AB4A17A8333}" type="presParOf" srcId="{22811C33-91F1-284C-811C-BF3082B54F61}" destId="{4A985F7A-A16C-FA4F-AD89-03AC98266974}" srcOrd="8" destOrd="0" presId="urn:microsoft.com/office/officeart/2005/8/layout/cycle1"/>
    <dgm:cxn modelId="{F4DC3979-7066-1E4D-A34B-404EE19B8D68}" type="presParOf" srcId="{22811C33-91F1-284C-811C-BF3082B54F61}" destId="{A8226B5A-98F6-4342-AE32-94F471CDE066}" srcOrd="9" destOrd="0" presId="urn:microsoft.com/office/officeart/2005/8/layout/cycle1"/>
    <dgm:cxn modelId="{508E4443-6F04-FB4C-8153-752AC95FEF43}" type="presParOf" srcId="{22811C33-91F1-284C-811C-BF3082B54F61}" destId="{5E412286-1484-184B-AB8E-0FCFC717049E}" srcOrd="10" destOrd="0" presId="urn:microsoft.com/office/officeart/2005/8/layout/cycle1"/>
    <dgm:cxn modelId="{80AB32DD-65BF-6543-867B-46D2971DC6C2}" type="presParOf" srcId="{22811C33-91F1-284C-811C-BF3082B54F61}" destId="{01D057B7-C609-C747-9526-EAEB9D2BEFBF}" srcOrd="11" destOrd="0" presId="urn:microsoft.com/office/officeart/2005/8/layout/cycle1"/>
    <dgm:cxn modelId="{177069A7-BC7C-404F-A823-2E7C80DE46D0}" type="presParOf" srcId="{22811C33-91F1-284C-811C-BF3082B54F61}" destId="{048CF57C-4268-8F46-AC2B-0BEAF1EA8922}" srcOrd="12" destOrd="0" presId="urn:microsoft.com/office/officeart/2005/8/layout/cycle1"/>
    <dgm:cxn modelId="{BB6E167C-1A72-6C4A-819E-5A84B4AF4992}" type="presParOf" srcId="{22811C33-91F1-284C-811C-BF3082B54F61}" destId="{95CF523E-C19D-CF44-9125-970836BB679C}" srcOrd="13" destOrd="0" presId="urn:microsoft.com/office/officeart/2005/8/layout/cycle1"/>
    <dgm:cxn modelId="{A3468464-9ACA-204C-B85B-C901B0531B9D}" type="presParOf" srcId="{22811C33-91F1-284C-811C-BF3082B54F61}" destId="{B47C2B49-D154-0141-8F71-FB3356CA6D4A}" srcOrd="14" destOrd="0" presId="urn:microsoft.com/office/officeart/2005/8/layout/cycle1"/>
  </dgm:cxnLst>
  <dgm:bg>
    <a:noFill/>
  </dgm:bg>
  <dgm:whole/>
  <dgm:extLst>
    <a:ext uri="http://schemas.microsoft.com/office/drawing/2008/diagram">
      <dsp:dataModelExt xmlns:dsp="http://schemas.microsoft.com/office/drawing/2008/diagram" relId="rId2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DD56C8-3587-E546-88E3-477AA273EDBA}"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BE223E01-BEDF-324B-8376-9EEA03DEB868}">
      <dgm:prSet phldrT="[Text]" custT="1"/>
      <dgm:spPr/>
      <dgm:t>
        <a:bodyPr/>
        <a:lstStyle/>
        <a:p>
          <a:r>
            <a:rPr lang="en-US" sz="1050" i="1" dirty="0">
              <a:solidFill>
                <a:schemeClr val="tx2"/>
              </a:solidFill>
            </a:rPr>
            <a:t>F</a:t>
          </a:r>
        </a:p>
      </dgm:t>
    </dgm:pt>
    <dgm:pt modelId="{C28B0FBC-1E07-8B44-B475-969A70E9D487}" type="parTrans" cxnId="{86F63993-8565-4C4B-A188-3A34DD80FA9F}">
      <dgm:prSet/>
      <dgm:spPr/>
      <dgm:t>
        <a:bodyPr/>
        <a:lstStyle/>
        <a:p>
          <a:endParaRPr lang="en-US" sz="1050" i="1">
            <a:solidFill>
              <a:schemeClr val="tx2"/>
            </a:solidFill>
          </a:endParaRPr>
        </a:p>
      </dgm:t>
    </dgm:pt>
    <dgm:pt modelId="{B27F44F7-5C79-3543-9900-EC36F81B5C6E}" type="sibTrans" cxnId="{86F63993-8565-4C4B-A188-3A34DD80FA9F}">
      <dgm:prSet/>
      <dgm:spPr>
        <a:solidFill>
          <a:srgbClr val="345C88"/>
        </a:solidFill>
        <a:ln>
          <a:solidFill>
            <a:srgbClr val="000000"/>
          </a:solidFill>
        </a:ln>
      </dgm:spPr>
      <dgm:t>
        <a:bodyPr/>
        <a:lstStyle/>
        <a:p>
          <a:endParaRPr lang="en-US" sz="1050" i="1">
            <a:solidFill>
              <a:schemeClr val="tx2"/>
            </a:solidFill>
          </a:endParaRPr>
        </a:p>
      </dgm:t>
    </dgm:pt>
    <dgm:pt modelId="{B34FA40B-67BE-BE49-B657-17025A367C43}">
      <dgm:prSet phldrT="[Text]" custT="1"/>
      <dgm:spPr/>
      <dgm:t>
        <a:bodyPr/>
        <a:lstStyle/>
        <a:p>
          <a:r>
            <a:rPr lang="en-US" sz="1050" i="1" dirty="0">
              <a:solidFill>
                <a:schemeClr val="tx2"/>
              </a:solidFill>
            </a:rPr>
            <a:t>E</a:t>
          </a:r>
        </a:p>
      </dgm:t>
    </dgm:pt>
    <dgm:pt modelId="{E8FAA6A7-1CA8-B148-8A20-A1C53595D1AA}" type="parTrans" cxnId="{AB7AB15F-B1E2-1A42-A02D-61F59E3F1A33}">
      <dgm:prSet/>
      <dgm:spPr/>
      <dgm:t>
        <a:bodyPr/>
        <a:lstStyle/>
        <a:p>
          <a:endParaRPr lang="en-US" sz="1050" i="1">
            <a:solidFill>
              <a:schemeClr val="tx2"/>
            </a:solidFill>
          </a:endParaRPr>
        </a:p>
      </dgm:t>
    </dgm:pt>
    <dgm:pt modelId="{A9F72EE3-301A-3940-B80E-A0DDA1F5524F}" type="sibTrans" cxnId="{AB7AB15F-B1E2-1A42-A02D-61F59E3F1A33}">
      <dgm:prSet/>
      <dgm:spPr>
        <a:solidFill>
          <a:srgbClr val="345C88"/>
        </a:solidFill>
        <a:ln>
          <a:solidFill>
            <a:srgbClr val="000000"/>
          </a:solidFill>
        </a:ln>
      </dgm:spPr>
      <dgm:t>
        <a:bodyPr/>
        <a:lstStyle/>
        <a:p>
          <a:endParaRPr lang="en-US" sz="1050" i="1">
            <a:solidFill>
              <a:schemeClr val="tx2"/>
            </a:solidFill>
          </a:endParaRPr>
        </a:p>
      </dgm:t>
    </dgm:pt>
    <dgm:pt modelId="{88B3BAF6-14A3-ED47-B8D2-E616D5864BC8}">
      <dgm:prSet phldrT="[Text]" custT="1"/>
      <dgm:spPr/>
      <dgm:t>
        <a:bodyPr/>
        <a:lstStyle/>
        <a:p>
          <a:r>
            <a:rPr lang="en-US" sz="1050" i="1" dirty="0">
              <a:solidFill>
                <a:schemeClr val="tx2"/>
              </a:solidFill>
            </a:rPr>
            <a:t>A</a:t>
          </a:r>
        </a:p>
      </dgm:t>
    </dgm:pt>
    <dgm:pt modelId="{0B9A499B-90C5-DF46-A72F-35546F7DC70D}" type="parTrans" cxnId="{5A94E544-8729-C14A-9CA3-389B4921F1A1}">
      <dgm:prSet/>
      <dgm:spPr/>
      <dgm:t>
        <a:bodyPr/>
        <a:lstStyle/>
        <a:p>
          <a:endParaRPr lang="en-US" sz="1050" i="1">
            <a:solidFill>
              <a:schemeClr val="tx2"/>
            </a:solidFill>
          </a:endParaRPr>
        </a:p>
      </dgm:t>
    </dgm:pt>
    <dgm:pt modelId="{EBD41C05-587C-D144-8B9A-C0251E75CB3E}" type="sibTrans" cxnId="{5A94E544-8729-C14A-9CA3-389B4921F1A1}">
      <dgm:prSet/>
      <dgm:spPr>
        <a:solidFill>
          <a:srgbClr val="345C88"/>
        </a:solidFill>
        <a:ln>
          <a:solidFill>
            <a:srgbClr val="000000"/>
          </a:solidFill>
        </a:ln>
      </dgm:spPr>
      <dgm:t>
        <a:bodyPr/>
        <a:lstStyle/>
        <a:p>
          <a:endParaRPr lang="en-US" sz="1050" i="1">
            <a:solidFill>
              <a:schemeClr val="tx2"/>
            </a:solidFill>
          </a:endParaRPr>
        </a:p>
      </dgm:t>
    </dgm:pt>
    <dgm:pt modelId="{74F4B778-B558-2B4F-A9E6-97757A66C164}">
      <dgm:prSet phldrT="[Text]" custT="1"/>
      <dgm:spPr/>
      <dgm:t>
        <a:bodyPr/>
        <a:lstStyle/>
        <a:p>
          <a:r>
            <a:rPr lang="en-US" sz="1050" i="1">
              <a:solidFill>
                <a:schemeClr val="tx2"/>
              </a:solidFill>
            </a:rPr>
            <a:t>F</a:t>
          </a:r>
          <a:endParaRPr lang="en-US" sz="1050" i="1" dirty="0">
            <a:solidFill>
              <a:schemeClr val="tx2"/>
            </a:solidFill>
          </a:endParaRPr>
        </a:p>
      </dgm:t>
    </dgm:pt>
    <dgm:pt modelId="{547855BB-DF08-5549-A30B-0178D0CFADCF}" type="parTrans" cxnId="{77BC3E46-A95E-7B40-A1D3-6C0F7690F804}">
      <dgm:prSet/>
      <dgm:spPr/>
      <dgm:t>
        <a:bodyPr/>
        <a:lstStyle/>
        <a:p>
          <a:endParaRPr lang="en-US" sz="1050" i="1">
            <a:solidFill>
              <a:schemeClr val="tx2"/>
            </a:solidFill>
          </a:endParaRPr>
        </a:p>
      </dgm:t>
    </dgm:pt>
    <dgm:pt modelId="{13D8B637-C2E2-B24D-8BC2-13E74414DEBA}" type="sibTrans" cxnId="{77BC3E46-A95E-7B40-A1D3-6C0F7690F804}">
      <dgm:prSet/>
      <dgm:spPr>
        <a:solidFill>
          <a:srgbClr val="345C88"/>
        </a:solidFill>
        <a:ln>
          <a:solidFill>
            <a:srgbClr val="000000"/>
          </a:solidFill>
        </a:ln>
      </dgm:spPr>
      <dgm:t>
        <a:bodyPr/>
        <a:lstStyle/>
        <a:p>
          <a:endParaRPr lang="en-US" sz="1050" i="1">
            <a:solidFill>
              <a:schemeClr val="tx2"/>
            </a:solidFill>
          </a:endParaRPr>
        </a:p>
      </dgm:t>
    </dgm:pt>
    <dgm:pt modelId="{7E81FABC-DA7F-DC49-A905-DC331885C64C}">
      <dgm:prSet phldrT="[Text]" custT="1"/>
      <dgm:spPr/>
      <dgm:t>
        <a:bodyPr/>
        <a:lstStyle/>
        <a:p>
          <a:r>
            <a:rPr lang="en-US" sz="1050" i="1" dirty="0">
              <a:solidFill>
                <a:schemeClr val="tx2"/>
              </a:solidFill>
            </a:rPr>
            <a:t>F</a:t>
          </a:r>
        </a:p>
      </dgm:t>
    </dgm:pt>
    <dgm:pt modelId="{2DFCBF46-B1E2-1342-AC48-53EB2734B50F}" type="parTrans" cxnId="{8F36BD95-3609-9147-8171-367A91D91559}">
      <dgm:prSet/>
      <dgm:spPr/>
      <dgm:t>
        <a:bodyPr/>
        <a:lstStyle/>
        <a:p>
          <a:endParaRPr lang="en-US" sz="1050" i="1">
            <a:solidFill>
              <a:schemeClr val="tx2"/>
            </a:solidFill>
          </a:endParaRPr>
        </a:p>
      </dgm:t>
    </dgm:pt>
    <dgm:pt modelId="{A8D9A90A-E509-294B-9128-47D7EDE149E0}" type="sibTrans" cxnId="{8F36BD95-3609-9147-8171-367A91D91559}">
      <dgm:prSet/>
      <dgm:spPr>
        <a:solidFill>
          <a:srgbClr val="345C88"/>
        </a:solidFill>
        <a:ln>
          <a:solidFill>
            <a:srgbClr val="000000"/>
          </a:solidFill>
        </a:ln>
      </dgm:spPr>
      <dgm:t>
        <a:bodyPr/>
        <a:lstStyle/>
        <a:p>
          <a:endParaRPr lang="en-US" sz="1050" i="1">
            <a:solidFill>
              <a:schemeClr val="tx2"/>
            </a:solidFill>
          </a:endParaRPr>
        </a:p>
      </dgm:t>
    </dgm:pt>
    <dgm:pt modelId="{22811C33-91F1-284C-811C-BF3082B54F61}" type="pres">
      <dgm:prSet presAssocID="{EDDD56C8-3587-E546-88E3-477AA273EDBA}" presName="cycle" presStyleCnt="0">
        <dgm:presLayoutVars>
          <dgm:dir/>
          <dgm:resizeHandles val="exact"/>
        </dgm:presLayoutVars>
      </dgm:prSet>
      <dgm:spPr/>
    </dgm:pt>
    <dgm:pt modelId="{9B7A0A59-5E60-524D-9F12-809D482D45CD}" type="pres">
      <dgm:prSet presAssocID="{BE223E01-BEDF-324B-8376-9EEA03DEB868}" presName="dummy" presStyleCnt="0"/>
      <dgm:spPr/>
    </dgm:pt>
    <dgm:pt modelId="{4070B725-D1C8-B541-92F1-0FD28E1EAAF8}" type="pres">
      <dgm:prSet presAssocID="{BE223E01-BEDF-324B-8376-9EEA03DEB868}" presName="node" presStyleLbl="revTx" presStyleIdx="0" presStyleCnt="5">
        <dgm:presLayoutVars>
          <dgm:bulletEnabled val="1"/>
        </dgm:presLayoutVars>
      </dgm:prSet>
      <dgm:spPr/>
    </dgm:pt>
    <dgm:pt modelId="{024418CD-A90D-FE49-ABEA-662F2C2B5AC0}" type="pres">
      <dgm:prSet presAssocID="{B27F44F7-5C79-3543-9900-EC36F81B5C6E}" presName="sibTrans" presStyleLbl="node1" presStyleIdx="0" presStyleCnt="5"/>
      <dgm:spPr/>
    </dgm:pt>
    <dgm:pt modelId="{2A937569-648B-5D49-BEB6-C95A9C41DB25}" type="pres">
      <dgm:prSet presAssocID="{B34FA40B-67BE-BE49-B657-17025A367C43}" presName="dummy" presStyleCnt="0"/>
      <dgm:spPr/>
    </dgm:pt>
    <dgm:pt modelId="{4BB2FD3A-D8CA-3544-9C78-A212504AD20F}" type="pres">
      <dgm:prSet presAssocID="{B34FA40B-67BE-BE49-B657-17025A367C43}" presName="node" presStyleLbl="revTx" presStyleIdx="1" presStyleCnt="5">
        <dgm:presLayoutVars>
          <dgm:bulletEnabled val="1"/>
        </dgm:presLayoutVars>
      </dgm:prSet>
      <dgm:spPr/>
    </dgm:pt>
    <dgm:pt modelId="{F5B63943-9E73-7342-9640-44AB6DAB9291}" type="pres">
      <dgm:prSet presAssocID="{A9F72EE3-301A-3940-B80E-A0DDA1F5524F}" presName="sibTrans" presStyleLbl="node1" presStyleIdx="1" presStyleCnt="5"/>
      <dgm:spPr/>
    </dgm:pt>
    <dgm:pt modelId="{A2D07872-80DD-6443-94F1-81E116F6AA0C}" type="pres">
      <dgm:prSet presAssocID="{88B3BAF6-14A3-ED47-B8D2-E616D5864BC8}" presName="dummy" presStyleCnt="0"/>
      <dgm:spPr/>
    </dgm:pt>
    <dgm:pt modelId="{4EC80D88-2351-8445-A6EE-49FBE6BFE55B}" type="pres">
      <dgm:prSet presAssocID="{88B3BAF6-14A3-ED47-B8D2-E616D5864BC8}" presName="node" presStyleLbl="revTx" presStyleIdx="2" presStyleCnt="5">
        <dgm:presLayoutVars>
          <dgm:bulletEnabled val="1"/>
        </dgm:presLayoutVars>
      </dgm:prSet>
      <dgm:spPr/>
    </dgm:pt>
    <dgm:pt modelId="{4A985F7A-A16C-FA4F-AD89-03AC98266974}" type="pres">
      <dgm:prSet presAssocID="{EBD41C05-587C-D144-8B9A-C0251E75CB3E}" presName="sibTrans" presStyleLbl="node1" presStyleIdx="2" presStyleCnt="5"/>
      <dgm:spPr/>
    </dgm:pt>
    <dgm:pt modelId="{A8226B5A-98F6-4342-AE32-94F471CDE066}" type="pres">
      <dgm:prSet presAssocID="{74F4B778-B558-2B4F-A9E6-97757A66C164}" presName="dummy" presStyleCnt="0"/>
      <dgm:spPr/>
    </dgm:pt>
    <dgm:pt modelId="{5E412286-1484-184B-AB8E-0FCFC717049E}" type="pres">
      <dgm:prSet presAssocID="{74F4B778-B558-2B4F-A9E6-97757A66C164}" presName="node" presStyleLbl="revTx" presStyleIdx="3" presStyleCnt="5">
        <dgm:presLayoutVars>
          <dgm:bulletEnabled val="1"/>
        </dgm:presLayoutVars>
      </dgm:prSet>
      <dgm:spPr/>
    </dgm:pt>
    <dgm:pt modelId="{01D057B7-C609-C747-9526-EAEB9D2BEFBF}" type="pres">
      <dgm:prSet presAssocID="{13D8B637-C2E2-B24D-8BC2-13E74414DEBA}" presName="sibTrans" presStyleLbl="node1" presStyleIdx="3" presStyleCnt="5"/>
      <dgm:spPr/>
    </dgm:pt>
    <dgm:pt modelId="{048CF57C-4268-8F46-AC2B-0BEAF1EA8922}" type="pres">
      <dgm:prSet presAssocID="{7E81FABC-DA7F-DC49-A905-DC331885C64C}" presName="dummy" presStyleCnt="0"/>
      <dgm:spPr/>
    </dgm:pt>
    <dgm:pt modelId="{95CF523E-C19D-CF44-9125-970836BB679C}" type="pres">
      <dgm:prSet presAssocID="{7E81FABC-DA7F-DC49-A905-DC331885C64C}" presName="node" presStyleLbl="revTx" presStyleIdx="4" presStyleCnt="5">
        <dgm:presLayoutVars>
          <dgm:bulletEnabled val="1"/>
        </dgm:presLayoutVars>
      </dgm:prSet>
      <dgm:spPr/>
    </dgm:pt>
    <dgm:pt modelId="{B47C2B49-D154-0141-8F71-FB3356CA6D4A}" type="pres">
      <dgm:prSet presAssocID="{A8D9A90A-E509-294B-9128-47D7EDE149E0}" presName="sibTrans" presStyleLbl="node1" presStyleIdx="4" presStyleCnt="5"/>
      <dgm:spPr/>
    </dgm:pt>
  </dgm:ptLst>
  <dgm:cxnLst>
    <dgm:cxn modelId="{C961E839-9A25-1B4A-AC54-D7D59C29F01E}" type="presOf" srcId="{B34FA40B-67BE-BE49-B657-17025A367C43}" destId="{4BB2FD3A-D8CA-3544-9C78-A212504AD20F}" srcOrd="0" destOrd="0" presId="urn:microsoft.com/office/officeart/2005/8/layout/cycle1"/>
    <dgm:cxn modelId="{5A94E544-8729-C14A-9CA3-389B4921F1A1}" srcId="{EDDD56C8-3587-E546-88E3-477AA273EDBA}" destId="{88B3BAF6-14A3-ED47-B8D2-E616D5864BC8}" srcOrd="2" destOrd="0" parTransId="{0B9A499B-90C5-DF46-A72F-35546F7DC70D}" sibTransId="{EBD41C05-587C-D144-8B9A-C0251E75CB3E}"/>
    <dgm:cxn modelId="{77BC3E46-A95E-7B40-A1D3-6C0F7690F804}" srcId="{EDDD56C8-3587-E546-88E3-477AA273EDBA}" destId="{74F4B778-B558-2B4F-A9E6-97757A66C164}" srcOrd="3" destOrd="0" parTransId="{547855BB-DF08-5549-A30B-0178D0CFADCF}" sibTransId="{13D8B637-C2E2-B24D-8BC2-13E74414DEBA}"/>
    <dgm:cxn modelId="{63583E52-C58A-5A41-BA10-14886DCECD8E}" type="presOf" srcId="{A8D9A90A-E509-294B-9128-47D7EDE149E0}" destId="{B47C2B49-D154-0141-8F71-FB3356CA6D4A}" srcOrd="0" destOrd="0" presId="urn:microsoft.com/office/officeart/2005/8/layout/cycle1"/>
    <dgm:cxn modelId="{8BB0F652-C2DB-F647-A809-2E005B4CEE41}" type="presOf" srcId="{EBD41C05-587C-D144-8B9A-C0251E75CB3E}" destId="{4A985F7A-A16C-FA4F-AD89-03AC98266974}" srcOrd="0" destOrd="0" presId="urn:microsoft.com/office/officeart/2005/8/layout/cycle1"/>
    <dgm:cxn modelId="{AB7AB15F-B1E2-1A42-A02D-61F59E3F1A33}" srcId="{EDDD56C8-3587-E546-88E3-477AA273EDBA}" destId="{B34FA40B-67BE-BE49-B657-17025A367C43}" srcOrd="1" destOrd="0" parTransId="{E8FAA6A7-1CA8-B148-8A20-A1C53595D1AA}" sibTransId="{A9F72EE3-301A-3940-B80E-A0DDA1F5524F}"/>
    <dgm:cxn modelId="{A160908A-7F73-E74D-B8FD-20B59FE508B1}" type="presOf" srcId="{BE223E01-BEDF-324B-8376-9EEA03DEB868}" destId="{4070B725-D1C8-B541-92F1-0FD28E1EAAF8}" srcOrd="0" destOrd="0" presId="urn:microsoft.com/office/officeart/2005/8/layout/cycle1"/>
    <dgm:cxn modelId="{86F63993-8565-4C4B-A188-3A34DD80FA9F}" srcId="{EDDD56C8-3587-E546-88E3-477AA273EDBA}" destId="{BE223E01-BEDF-324B-8376-9EEA03DEB868}" srcOrd="0" destOrd="0" parTransId="{C28B0FBC-1E07-8B44-B475-969A70E9D487}" sibTransId="{B27F44F7-5C79-3543-9900-EC36F81B5C6E}"/>
    <dgm:cxn modelId="{8F36BD95-3609-9147-8171-367A91D91559}" srcId="{EDDD56C8-3587-E546-88E3-477AA273EDBA}" destId="{7E81FABC-DA7F-DC49-A905-DC331885C64C}" srcOrd="4" destOrd="0" parTransId="{2DFCBF46-B1E2-1342-AC48-53EB2734B50F}" sibTransId="{A8D9A90A-E509-294B-9128-47D7EDE149E0}"/>
    <dgm:cxn modelId="{78521BA3-DC57-0349-9AA9-70FD079DA9FD}" type="presOf" srcId="{74F4B778-B558-2B4F-A9E6-97757A66C164}" destId="{5E412286-1484-184B-AB8E-0FCFC717049E}" srcOrd="0" destOrd="0" presId="urn:microsoft.com/office/officeart/2005/8/layout/cycle1"/>
    <dgm:cxn modelId="{E5F45AD6-6FDC-B844-8A90-875F9B261793}" type="presOf" srcId="{B27F44F7-5C79-3543-9900-EC36F81B5C6E}" destId="{024418CD-A90D-FE49-ABEA-662F2C2B5AC0}" srcOrd="0" destOrd="0" presId="urn:microsoft.com/office/officeart/2005/8/layout/cycle1"/>
    <dgm:cxn modelId="{CCB453D9-4864-7741-9C79-D50A188563FD}" type="presOf" srcId="{88B3BAF6-14A3-ED47-B8D2-E616D5864BC8}" destId="{4EC80D88-2351-8445-A6EE-49FBE6BFE55B}" srcOrd="0" destOrd="0" presId="urn:microsoft.com/office/officeart/2005/8/layout/cycle1"/>
    <dgm:cxn modelId="{E57603DB-DFFB-2B4A-A1C7-E5150CC881F0}" type="presOf" srcId="{13D8B637-C2E2-B24D-8BC2-13E74414DEBA}" destId="{01D057B7-C609-C747-9526-EAEB9D2BEFBF}" srcOrd="0" destOrd="0" presId="urn:microsoft.com/office/officeart/2005/8/layout/cycle1"/>
    <dgm:cxn modelId="{72D537EA-C5DA-8B4E-A6A2-92461A28BCE5}" type="presOf" srcId="{A9F72EE3-301A-3940-B80E-A0DDA1F5524F}" destId="{F5B63943-9E73-7342-9640-44AB6DAB9291}" srcOrd="0" destOrd="0" presId="urn:microsoft.com/office/officeart/2005/8/layout/cycle1"/>
    <dgm:cxn modelId="{C10663F2-CDD0-5841-A03E-3B70C7CDE9E9}" type="presOf" srcId="{EDDD56C8-3587-E546-88E3-477AA273EDBA}" destId="{22811C33-91F1-284C-811C-BF3082B54F61}" srcOrd="0" destOrd="0" presId="urn:microsoft.com/office/officeart/2005/8/layout/cycle1"/>
    <dgm:cxn modelId="{8E225DFA-D6BC-764F-AAC2-1E65D6302D44}" type="presOf" srcId="{7E81FABC-DA7F-DC49-A905-DC331885C64C}" destId="{95CF523E-C19D-CF44-9125-970836BB679C}" srcOrd="0" destOrd="0" presId="urn:microsoft.com/office/officeart/2005/8/layout/cycle1"/>
    <dgm:cxn modelId="{D19D06C5-25FC-0A49-8327-239513B22DD0}" type="presParOf" srcId="{22811C33-91F1-284C-811C-BF3082B54F61}" destId="{9B7A0A59-5E60-524D-9F12-809D482D45CD}" srcOrd="0" destOrd="0" presId="urn:microsoft.com/office/officeart/2005/8/layout/cycle1"/>
    <dgm:cxn modelId="{457FAFF0-D7B9-6B4A-A979-8749C1296905}" type="presParOf" srcId="{22811C33-91F1-284C-811C-BF3082B54F61}" destId="{4070B725-D1C8-B541-92F1-0FD28E1EAAF8}" srcOrd="1" destOrd="0" presId="urn:microsoft.com/office/officeart/2005/8/layout/cycle1"/>
    <dgm:cxn modelId="{8861F774-241A-0E4F-8634-107F0ADA9E66}" type="presParOf" srcId="{22811C33-91F1-284C-811C-BF3082B54F61}" destId="{024418CD-A90D-FE49-ABEA-662F2C2B5AC0}" srcOrd="2" destOrd="0" presId="urn:microsoft.com/office/officeart/2005/8/layout/cycle1"/>
    <dgm:cxn modelId="{DDCA6522-6EC7-CB4F-A5BD-A4C71DD14568}" type="presParOf" srcId="{22811C33-91F1-284C-811C-BF3082B54F61}" destId="{2A937569-648B-5D49-BEB6-C95A9C41DB25}" srcOrd="3" destOrd="0" presId="urn:microsoft.com/office/officeart/2005/8/layout/cycle1"/>
    <dgm:cxn modelId="{6D9730C0-B778-C549-A642-B134DADDA1AD}" type="presParOf" srcId="{22811C33-91F1-284C-811C-BF3082B54F61}" destId="{4BB2FD3A-D8CA-3544-9C78-A212504AD20F}" srcOrd="4" destOrd="0" presId="urn:microsoft.com/office/officeart/2005/8/layout/cycle1"/>
    <dgm:cxn modelId="{8AA167AA-33E1-F448-B457-BD99C8A4FA48}" type="presParOf" srcId="{22811C33-91F1-284C-811C-BF3082B54F61}" destId="{F5B63943-9E73-7342-9640-44AB6DAB9291}" srcOrd="5" destOrd="0" presId="urn:microsoft.com/office/officeart/2005/8/layout/cycle1"/>
    <dgm:cxn modelId="{A638AB6D-E481-F444-974B-C10522F7B088}" type="presParOf" srcId="{22811C33-91F1-284C-811C-BF3082B54F61}" destId="{A2D07872-80DD-6443-94F1-81E116F6AA0C}" srcOrd="6" destOrd="0" presId="urn:microsoft.com/office/officeart/2005/8/layout/cycle1"/>
    <dgm:cxn modelId="{E946862C-2772-E24B-8960-56C0A750D7B0}" type="presParOf" srcId="{22811C33-91F1-284C-811C-BF3082B54F61}" destId="{4EC80D88-2351-8445-A6EE-49FBE6BFE55B}" srcOrd="7" destOrd="0" presId="urn:microsoft.com/office/officeart/2005/8/layout/cycle1"/>
    <dgm:cxn modelId="{A2728943-98A1-4246-8290-62803B06351E}" type="presParOf" srcId="{22811C33-91F1-284C-811C-BF3082B54F61}" destId="{4A985F7A-A16C-FA4F-AD89-03AC98266974}" srcOrd="8" destOrd="0" presId="urn:microsoft.com/office/officeart/2005/8/layout/cycle1"/>
    <dgm:cxn modelId="{12ED97E4-AC67-C042-A8D3-221B5374607F}" type="presParOf" srcId="{22811C33-91F1-284C-811C-BF3082B54F61}" destId="{A8226B5A-98F6-4342-AE32-94F471CDE066}" srcOrd="9" destOrd="0" presId="urn:microsoft.com/office/officeart/2005/8/layout/cycle1"/>
    <dgm:cxn modelId="{6ABAC1B2-FD2C-F04E-A611-1409FD11532E}" type="presParOf" srcId="{22811C33-91F1-284C-811C-BF3082B54F61}" destId="{5E412286-1484-184B-AB8E-0FCFC717049E}" srcOrd="10" destOrd="0" presId="urn:microsoft.com/office/officeart/2005/8/layout/cycle1"/>
    <dgm:cxn modelId="{AC8D35CA-1DC7-6546-8233-0E7DF3E24157}" type="presParOf" srcId="{22811C33-91F1-284C-811C-BF3082B54F61}" destId="{01D057B7-C609-C747-9526-EAEB9D2BEFBF}" srcOrd="11" destOrd="0" presId="urn:microsoft.com/office/officeart/2005/8/layout/cycle1"/>
    <dgm:cxn modelId="{43249717-8AA7-5C47-B88B-79EDCC1C3CC2}" type="presParOf" srcId="{22811C33-91F1-284C-811C-BF3082B54F61}" destId="{048CF57C-4268-8F46-AC2B-0BEAF1EA8922}" srcOrd="12" destOrd="0" presId="urn:microsoft.com/office/officeart/2005/8/layout/cycle1"/>
    <dgm:cxn modelId="{F3C1002E-2FF3-8944-913E-D2F9EA38D5BD}" type="presParOf" srcId="{22811C33-91F1-284C-811C-BF3082B54F61}" destId="{95CF523E-C19D-CF44-9125-970836BB679C}" srcOrd="13" destOrd="0" presId="urn:microsoft.com/office/officeart/2005/8/layout/cycle1"/>
    <dgm:cxn modelId="{D642320B-CEB0-2941-A923-BFCA6268AC72}" type="presParOf" srcId="{22811C33-91F1-284C-811C-BF3082B54F61}" destId="{B47C2B49-D154-0141-8F71-FB3356CA6D4A}" srcOrd="14"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351C-7931-0E4F-A5D8-048ECA192E36}" type="doc">
      <dgm:prSet loTypeId="urn:microsoft.com/office/officeart/2005/8/layout/pyramid1" loCatId="" qsTypeId="urn:microsoft.com/office/officeart/2005/8/quickstyle/simple1" qsCatId="simple" csTypeId="urn:microsoft.com/office/officeart/2005/8/colors/accent1_2" csCatId="accent1" phldr="1"/>
      <dgm:spPr/>
    </dgm:pt>
    <dgm:pt modelId="{25D2DDD0-7C8E-8746-915C-2E961FE92719}">
      <dgm:prSet phldrT="[Text]" custT="1"/>
      <dgm:spPr>
        <a:solidFill>
          <a:schemeClr val="accent5">
            <a:lumMod val="90000"/>
          </a:schemeClr>
        </a:solidFill>
      </dgm:spPr>
      <dgm:t>
        <a:bodyPr anchor="b"/>
        <a:lstStyle/>
        <a:p>
          <a:r>
            <a:rPr lang="en-US" sz="3600" dirty="0">
              <a:solidFill>
                <a:schemeClr val="bg1"/>
              </a:solidFill>
            </a:rPr>
            <a:t>C-Suite</a:t>
          </a:r>
          <a:endParaRPr lang="en-US" sz="4000" dirty="0">
            <a:solidFill>
              <a:schemeClr val="bg1"/>
            </a:solidFill>
          </a:endParaRPr>
        </a:p>
      </dgm:t>
    </dgm:pt>
    <dgm:pt modelId="{1F633A0B-F6E9-7F4A-AEF2-B64D747C6F77}" type="parTrans" cxnId="{79D088B6-311B-5B40-BE87-4D75591B8441}">
      <dgm:prSet/>
      <dgm:spPr/>
      <dgm:t>
        <a:bodyPr/>
        <a:lstStyle/>
        <a:p>
          <a:endParaRPr lang="en-US"/>
        </a:p>
      </dgm:t>
    </dgm:pt>
    <dgm:pt modelId="{D633248D-6700-2448-9F7D-2E479DD80F66}" type="sibTrans" cxnId="{79D088B6-311B-5B40-BE87-4D75591B8441}">
      <dgm:prSet/>
      <dgm:spPr/>
      <dgm:t>
        <a:bodyPr/>
        <a:lstStyle/>
        <a:p>
          <a:endParaRPr lang="en-US"/>
        </a:p>
      </dgm:t>
    </dgm:pt>
    <dgm:pt modelId="{4B18F12B-611A-C346-897C-A17D63440345}">
      <dgm:prSet phldrT="[Text]" custT="1"/>
      <dgm:spPr>
        <a:solidFill>
          <a:schemeClr val="accent1">
            <a:lumMod val="40000"/>
            <a:lumOff val="60000"/>
          </a:schemeClr>
        </a:solidFill>
      </dgm:spPr>
      <dgm:t>
        <a:bodyPr/>
        <a:lstStyle/>
        <a:p>
          <a:r>
            <a:rPr lang="en-US" sz="3600" dirty="0">
              <a:solidFill>
                <a:schemeClr val="bg1"/>
              </a:solidFill>
            </a:rPr>
            <a:t>Senior Management</a:t>
          </a:r>
        </a:p>
      </dgm:t>
    </dgm:pt>
    <dgm:pt modelId="{12A9DB3F-870C-384A-9CB7-EF65569254BD}" type="parTrans" cxnId="{876F9EFD-5FE3-E64C-A9FB-1F91618AE221}">
      <dgm:prSet/>
      <dgm:spPr/>
      <dgm:t>
        <a:bodyPr/>
        <a:lstStyle/>
        <a:p>
          <a:endParaRPr lang="en-US"/>
        </a:p>
      </dgm:t>
    </dgm:pt>
    <dgm:pt modelId="{0910AB40-F519-BB44-891B-44D94C9E58F6}" type="sibTrans" cxnId="{876F9EFD-5FE3-E64C-A9FB-1F91618AE221}">
      <dgm:prSet/>
      <dgm:spPr/>
      <dgm:t>
        <a:bodyPr/>
        <a:lstStyle/>
        <a:p>
          <a:endParaRPr lang="en-US"/>
        </a:p>
      </dgm:t>
    </dgm:pt>
    <dgm:pt modelId="{45B02D04-9BD4-CC44-9E44-B3D6E15E8F69}">
      <dgm:prSet phldrT="[Text]" custT="1"/>
      <dgm:spPr>
        <a:solidFill>
          <a:schemeClr val="accent1">
            <a:lumMod val="60000"/>
            <a:lumOff val="40000"/>
          </a:schemeClr>
        </a:solidFill>
      </dgm:spPr>
      <dgm:t>
        <a:bodyPr/>
        <a:lstStyle/>
        <a:p>
          <a:r>
            <a:rPr lang="en-US" sz="4000" dirty="0">
              <a:solidFill>
                <a:schemeClr val="bg1"/>
              </a:solidFill>
            </a:rPr>
            <a:t>Mid-Level Management</a:t>
          </a:r>
        </a:p>
      </dgm:t>
    </dgm:pt>
    <dgm:pt modelId="{CDFE6442-14CC-EE48-B329-D357D5ED38B1}" type="parTrans" cxnId="{6BF7A768-DDBA-5E4D-A747-F6C1C78F19BC}">
      <dgm:prSet/>
      <dgm:spPr/>
      <dgm:t>
        <a:bodyPr/>
        <a:lstStyle/>
        <a:p>
          <a:endParaRPr lang="en-US"/>
        </a:p>
      </dgm:t>
    </dgm:pt>
    <dgm:pt modelId="{BC8639A9-E369-0D43-8644-D33119C4FA5C}" type="sibTrans" cxnId="{6BF7A768-DDBA-5E4D-A747-F6C1C78F19BC}">
      <dgm:prSet/>
      <dgm:spPr/>
      <dgm:t>
        <a:bodyPr/>
        <a:lstStyle/>
        <a:p>
          <a:endParaRPr lang="en-US"/>
        </a:p>
      </dgm:t>
    </dgm:pt>
    <dgm:pt modelId="{B5F39107-73FD-1246-B6CC-453583C3F7D5}">
      <dgm:prSet phldrT="[Text]" custT="1"/>
      <dgm:spPr>
        <a:solidFill>
          <a:schemeClr val="accent2">
            <a:lumMod val="75000"/>
          </a:schemeClr>
        </a:solidFill>
      </dgm:spPr>
      <dgm:t>
        <a:bodyPr/>
        <a:lstStyle/>
        <a:p>
          <a:r>
            <a:rPr lang="en-US" sz="4000" dirty="0">
              <a:solidFill>
                <a:schemeClr val="bg1"/>
              </a:solidFill>
            </a:rPr>
            <a:t>Individual Contributors</a:t>
          </a:r>
        </a:p>
      </dgm:t>
    </dgm:pt>
    <dgm:pt modelId="{638A5BE1-F1B1-9542-BC7F-F3998B56D0D8}" type="parTrans" cxnId="{D8480F6B-E054-4B4B-9F20-FAF4FCA25C2B}">
      <dgm:prSet/>
      <dgm:spPr/>
      <dgm:t>
        <a:bodyPr/>
        <a:lstStyle/>
        <a:p>
          <a:endParaRPr lang="en-US"/>
        </a:p>
      </dgm:t>
    </dgm:pt>
    <dgm:pt modelId="{85306A3F-BF5E-0E44-B1B4-48C8997662A5}" type="sibTrans" cxnId="{D8480F6B-E054-4B4B-9F20-FAF4FCA25C2B}">
      <dgm:prSet/>
      <dgm:spPr/>
      <dgm:t>
        <a:bodyPr/>
        <a:lstStyle/>
        <a:p>
          <a:endParaRPr lang="en-US"/>
        </a:p>
      </dgm:t>
    </dgm:pt>
    <dgm:pt modelId="{B2FD7124-9BD5-3140-8965-104C09156A67}" type="pres">
      <dgm:prSet presAssocID="{3C0A351C-7931-0E4F-A5D8-048ECA192E36}" presName="Name0" presStyleCnt="0">
        <dgm:presLayoutVars>
          <dgm:dir/>
          <dgm:animLvl val="lvl"/>
          <dgm:resizeHandles val="exact"/>
        </dgm:presLayoutVars>
      </dgm:prSet>
      <dgm:spPr/>
    </dgm:pt>
    <dgm:pt modelId="{37F15EFB-9837-6244-B0AB-162AA99E45D7}" type="pres">
      <dgm:prSet presAssocID="{25D2DDD0-7C8E-8746-915C-2E961FE92719}" presName="Name8" presStyleCnt="0"/>
      <dgm:spPr/>
    </dgm:pt>
    <dgm:pt modelId="{CF35547C-46A4-7D48-8A9B-AB1219304ADF}" type="pres">
      <dgm:prSet presAssocID="{25D2DDD0-7C8E-8746-915C-2E961FE92719}" presName="level" presStyleLbl="node1" presStyleIdx="0" presStyleCnt="4">
        <dgm:presLayoutVars>
          <dgm:chMax val="1"/>
          <dgm:bulletEnabled val="1"/>
        </dgm:presLayoutVars>
      </dgm:prSet>
      <dgm:spPr/>
    </dgm:pt>
    <dgm:pt modelId="{1E909C10-6311-F249-8AAB-910D036A9D59}" type="pres">
      <dgm:prSet presAssocID="{25D2DDD0-7C8E-8746-915C-2E961FE92719}" presName="levelTx" presStyleLbl="revTx" presStyleIdx="0" presStyleCnt="0">
        <dgm:presLayoutVars>
          <dgm:chMax val="1"/>
          <dgm:bulletEnabled val="1"/>
        </dgm:presLayoutVars>
      </dgm:prSet>
      <dgm:spPr/>
    </dgm:pt>
    <dgm:pt modelId="{FA18D706-4F40-5847-B8DE-99B40785A572}" type="pres">
      <dgm:prSet presAssocID="{4B18F12B-611A-C346-897C-A17D63440345}" presName="Name8" presStyleCnt="0"/>
      <dgm:spPr/>
    </dgm:pt>
    <dgm:pt modelId="{3483DE4D-428B-5B42-84FD-6B4DF67309CB}" type="pres">
      <dgm:prSet presAssocID="{4B18F12B-611A-C346-897C-A17D63440345}" presName="level" presStyleLbl="node1" presStyleIdx="1" presStyleCnt="4">
        <dgm:presLayoutVars>
          <dgm:chMax val="1"/>
          <dgm:bulletEnabled val="1"/>
        </dgm:presLayoutVars>
      </dgm:prSet>
      <dgm:spPr/>
    </dgm:pt>
    <dgm:pt modelId="{FC26487B-1AE2-5942-A732-58DFAC0F7739}" type="pres">
      <dgm:prSet presAssocID="{4B18F12B-611A-C346-897C-A17D63440345}" presName="levelTx" presStyleLbl="revTx" presStyleIdx="0" presStyleCnt="0">
        <dgm:presLayoutVars>
          <dgm:chMax val="1"/>
          <dgm:bulletEnabled val="1"/>
        </dgm:presLayoutVars>
      </dgm:prSet>
      <dgm:spPr/>
    </dgm:pt>
    <dgm:pt modelId="{060E3A1F-6F3F-074F-A8D8-F24E8D13BE16}" type="pres">
      <dgm:prSet presAssocID="{45B02D04-9BD4-CC44-9E44-B3D6E15E8F69}" presName="Name8" presStyleCnt="0"/>
      <dgm:spPr/>
    </dgm:pt>
    <dgm:pt modelId="{BF73A6B5-FD67-2146-8012-4F48C3C23594}" type="pres">
      <dgm:prSet presAssocID="{45B02D04-9BD4-CC44-9E44-B3D6E15E8F69}" presName="level" presStyleLbl="node1" presStyleIdx="2" presStyleCnt="4">
        <dgm:presLayoutVars>
          <dgm:chMax val="1"/>
          <dgm:bulletEnabled val="1"/>
        </dgm:presLayoutVars>
      </dgm:prSet>
      <dgm:spPr/>
    </dgm:pt>
    <dgm:pt modelId="{C16D0ED1-CB2F-EA44-AE1E-1950D45E4D18}" type="pres">
      <dgm:prSet presAssocID="{45B02D04-9BD4-CC44-9E44-B3D6E15E8F69}" presName="levelTx" presStyleLbl="revTx" presStyleIdx="0" presStyleCnt="0">
        <dgm:presLayoutVars>
          <dgm:chMax val="1"/>
          <dgm:bulletEnabled val="1"/>
        </dgm:presLayoutVars>
      </dgm:prSet>
      <dgm:spPr/>
    </dgm:pt>
    <dgm:pt modelId="{0681ECEF-B3BD-2244-83A2-D5572DC58B53}" type="pres">
      <dgm:prSet presAssocID="{B5F39107-73FD-1246-B6CC-453583C3F7D5}" presName="Name8" presStyleCnt="0"/>
      <dgm:spPr/>
    </dgm:pt>
    <dgm:pt modelId="{3506ED1F-7288-D84B-95EB-F3CCBC2B3E54}" type="pres">
      <dgm:prSet presAssocID="{B5F39107-73FD-1246-B6CC-453583C3F7D5}" presName="level" presStyleLbl="node1" presStyleIdx="3" presStyleCnt="4">
        <dgm:presLayoutVars>
          <dgm:chMax val="1"/>
          <dgm:bulletEnabled val="1"/>
        </dgm:presLayoutVars>
      </dgm:prSet>
      <dgm:spPr/>
    </dgm:pt>
    <dgm:pt modelId="{29A33149-D261-8647-8D9C-0BC0899BFAF0}" type="pres">
      <dgm:prSet presAssocID="{B5F39107-73FD-1246-B6CC-453583C3F7D5}" presName="levelTx" presStyleLbl="revTx" presStyleIdx="0" presStyleCnt="0">
        <dgm:presLayoutVars>
          <dgm:chMax val="1"/>
          <dgm:bulletEnabled val="1"/>
        </dgm:presLayoutVars>
      </dgm:prSet>
      <dgm:spPr/>
    </dgm:pt>
  </dgm:ptLst>
  <dgm:cxnLst>
    <dgm:cxn modelId="{0BB47D06-E62C-074E-8CE1-2CACB4E73713}" type="presOf" srcId="{45B02D04-9BD4-CC44-9E44-B3D6E15E8F69}" destId="{BF73A6B5-FD67-2146-8012-4F48C3C23594}" srcOrd="0" destOrd="0" presId="urn:microsoft.com/office/officeart/2005/8/layout/pyramid1"/>
    <dgm:cxn modelId="{3EEA4A42-3675-7544-B385-0F38A767BD4F}" type="presOf" srcId="{45B02D04-9BD4-CC44-9E44-B3D6E15E8F69}" destId="{C16D0ED1-CB2F-EA44-AE1E-1950D45E4D18}" srcOrd="1" destOrd="0" presId="urn:microsoft.com/office/officeart/2005/8/layout/pyramid1"/>
    <dgm:cxn modelId="{D550C55B-7F00-C841-AB1E-B72BF5208586}" type="presOf" srcId="{25D2DDD0-7C8E-8746-915C-2E961FE92719}" destId="{1E909C10-6311-F249-8AAB-910D036A9D59}" srcOrd="1" destOrd="0" presId="urn:microsoft.com/office/officeart/2005/8/layout/pyramid1"/>
    <dgm:cxn modelId="{F4A23168-6E41-E64B-B58C-4A612DD4D6B8}" type="presOf" srcId="{B5F39107-73FD-1246-B6CC-453583C3F7D5}" destId="{3506ED1F-7288-D84B-95EB-F3CCBC2B3E54}" srcOrd="0" destOrd="0" presId="urn:microsoft.com/office/officeart/2005/8/layout/pyramid1"/>
    <dgm:cxn modelId="{6BF7A768-DDBA-5E4D-A747-F6C1C78F19BC}" srcId="{3C0A351C-7931-0E4F-A5D8-048ECA192E36}" destId="{45B02D04-9BD4-CC44-9E44-B3D6E15E8F69}" srcOrd="2" destOrd="0" parTransId="{CDFE6442-14CC-EE48-B329-D357D5ED38B1}" sibTransId="{BC8639A9-E369-0D43-8644-D33119C4FA5C}"/>
    <dgm:cxn modelId="{D8480F6B-E054-4B4B-9F20-FAF4FCA25C2B}" srcId="{3C0A351C-7931-0E4F-A5D8-048ECA192E36}" destId="{B5F39107-73FD-1246-B6CC-453583C3F7D5}" srcOrd="3" destOrd="0" parTransId="{638A5BE1-F1B1-9542-BC7F-F3998B56D0D8}" sibTransId="{85306A3F-BF5E-0E44-B1B4-48C8997662A5}"/>
    <dgm:cxn modelId="{80941971-C48A-794F-BA3A-556BB460A5C4}" type="presOf" srcId="{4B18F12B-611A-C346-897C-A17D63440345}" destId="{3483DE4D-428B-5B42-84FD-6B4DF67309CB}" srcOrd="0" destOrd="0" presId="urn:microsoft.com/office/officeart/2005/8/layout/pyramid1"/>
    <dgm:cxn modelId="{79D088B6-311B-5B40-BE87-4D75591B8441}" srcId="{3C0A351C-7931-0E4F-A5D8-048ECA192E36}" destId="{25D2DDD0-7C8E-8746-915C-2E961FE92719}" srcOrd="0" destOrd="0" parTransId="{1F633A0B-F6E9-7F4A-AEF2-B64D747C6F77}" sibTransId="{D633248D-6700-2448-9F7D-2E479DD80F66}"/>
    <dgm:cxn modelId="{145FAEB9-A485-F94D-83C2-6653147A71D6}" type="presOf" srcId="{3C0A351C-7931-0E4F-A5D8-048ECA192E36}" destId="{B2FD7124-9BD5-3140-8965-104C09156A67}" srcOrd="0" destOrd="0" presId="urn:microsoft.com/office/officeart/2005/8/layout/pyramid1"/>
    <dgm:cxn modelId="{9ED189BA-B494-E94F-BB06-8701F39D7FD0}" type="presOf" srcId="{4B18F12B-611A-C346-897C-A17D63440345}" destId="{FC26487B-1AE2-5942-A732-58DFAC0F7739}" srcOrd="1" destOrd="0" presId="urn:microsoft.com/office/officeart/2005/8/layout/pyramid1"/>
    <dgm:cxn modelId="{A54FA5C6-FF14-8547-B90A-D151B1FA1B59}" type="presOf" srcId="{B5F39107-73FD-1246-B6CC-453583C3F7D5}" destId="{29A33149-D261-8647-8D9C-0BC0899BFAF0}" srcOrd="1" destOrd="0" presId="urn:microsoft.com/office/officeart/2005/8/layout/pyramid1"/>
    <dgm:cxn modelId="{8D8CBFD0-C9CA-9F4B-AA71-4E4C51C466F0}" type="presOf" srcId="{25D2DDD0-7C8E-8746-915C-2E961FE92719}" destId="{CF35547C-46A4-7D48-8A9B-AB1219304ADF}" srcOrd="0" destOrd="0" presId="urn:microsoft.com/office/officeart/2005/8/layout/pyramid1"/>
    <dgm:cxn modelId="{876F9EFD-5FE3-E64C-A9FB-1F91618AE221}" srcId="{3C0A351C-7931-0E4F-A5D8-048ECA192E36}" destId="{4B18F12B-611A-C346-897C-A17D63440345}" srcOrd="1" destOrd="0" parTransId="{12A9DB3F-870C-384A-9CB7-EF65569254BD}" sibTransId="{0910AB40-F519-BB44-891B-44D94C9E58F6}"/>
    <dgm:cxn modelId="{0D69A742-AEFD-F641-9CB2-5D66CE8BD327}" type="presParOf" srcId="{B2FD7124-9BD5-3140-8965-104C09156A67}" destId="{37F15EFB-9837-6244-B0AB-162AA99E45D7}" srcOrd="0" destOrd="0" presId="urn:microsoft.com/office/officeart/2005/8/layout/pyramid1"/>
    <dgm:cxn modelId="{B1F57237-5B02-B948-889A-3AF1179B28EB}" type="presParOf" srcId="{37F15EFB-9837-6244-B0AB-162AA99E45D7}" destId="{CF35547C-46A4-7D48-8A9B-AB1219304ADF}" srcOrd="0" destOrd="0" presId="urn:microsoft.com/office/officeart/2005/8/layout/pyramid1"/>
    <dgm:cxn modelId="{1BEC5728-05A4-A346-872D-CEDD2DA96A24}" type="presParOf" srcId="{37F15EFB-9837-6244-B0AB-162AA99E45D7}" destId="{1E909C10-6311-F249-8AAB-910D036A9D59}" srcOrd="1" destOrd="0" presId="urn:microsoft.com/office/officeart/2005/8/layout/pyramid1"/>
    <dgm:cxn modelId="{8ADFD30A-BE82-7B44-B081-09231987F9DC}" type="presParOf" srcId="{B2FD7124-9BD5-3140-8965-104C09156A67}" destId="{FA18D706-4F40-5847-B8DE-99B40785A572}" srcOrd="1" destOrd="0" presId="urn:microsoft.com/office/officeart/2005/8/layout/pyramid1"/>
    <dgm:cxn modelId="{1FD14122-71D6-4242-A6B8-D84324B43ECF}" type="presParOf" srcId="{FA18D706-4F40-5847-B8DE-99B40785A572}" destId="{3483DE4D-428B-5B42-84FD-6B4DF67309CB}" srcOrd="0" destOrd="0" presId="urn:microsoft.com/office/officeart/2005/8/layout/pyramid1"/>
    <dgm:cxn modelId="{636EC860-70F3-9341-B1D0-F11EA49B82E9}" type="presParOf" srcId="{FA18D706-4F40-5847-B8DE-99B40785A572}" destId="{FC26487B-1AE2-5942-A732-58DFAC0F7739}" srcOrd="1" destOrd="0" presId="urn:microsoft.com/office/officeart/2005/8/layout/pyramid1"/>
    <dgm:cxn modelId="{9D3F0D3B-FCF0-314D-A082-26F8C8F56D12}" type="presParOf" srcId="{B2FD7124-9BD5-3140-8965-104C09156A67}" destId="{060E3A1F-6F3F-074F-A8D8-F24E8D13BE16}" srcOrd="2" destOrd="0" presId="urn:microsoft.com/office/officeart/2005/8/layout/pyramid1"/>
    <dgm:cxn modelId="{57057A57-BDA1-0346-901B-2CFFC590988A}" type="presParOf" srcId="{060E3A1F-6F3F-074F-A8D8-F24E8D13BE16}" destId="{BF73A6B5-FD67-2146-8012-4F48C3C23594}" srcOrd="0" destOrd="0" presId="urn:microsoft.com/office/officeart/2005/8/layout/pyramid1"/>
    <dgm:cxn modelId="{3FAB5391-A9F9-3349-BA3A-9FA15661F6E9}" type="presParOf" srcId="{060E3A1F-6F3F-074F-A8D8-F24E8D13BE16}" destId="{C16D0ED1-CB2F-EA44-AE1E-1950D45E4D18}" srcOrd="1" destOrd="0" presId="urn:microsoft.com/office/officeart/2005/8/layout/pyramid1"/>
    <dgm:cxn modelId="{F9F7F0F9-0D88-8043-81C5-C201CE90EAF5}" type="presParOf" srcId="{B2FD7124-9BD5-3140-8965-104C09156A67}" destId="{0681ECEF-B3BD-2244-83A2-D5572DC58B53}" srcOrd="3" destOrd="0" presId="urn:microsoft.com/office/officeart/2005/8/layout/pyramid1"/>
    <dgm:cxn modelId="{B60134B6-A18D-2746-9EDE-CE20137C5F05}" type="presParOf" srcId="{0681ECEF-B3BD-2244-83A2-D5572DC58B53}" destId="{3506ED1F-7288-D84B-95EB-F3CCBC2B3E54}" srcOrd="0" destOrd="0" presId="urn:microsoft.com/office/officeart/2005/8/layout/pyramid1"/>
    <dgm:cxn modelId="{46D39084-D767-724A-A49A-A7C4280C3E42}" type="presParOf" srcId="{0681ECEF-B3BD-2244-83A2-D5572DC58B53}" destId="{29A33149-D261-8647-8D9C-0BC0899BFAF0}"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DB07C-1A09-E04A-BACC-A3A1CF5FC5D1}">
      <dsp:nvSpPr>
        <dsp:cNvPr id="0" name=""/>
        <dsp:cNvSpPr/>
      </dsp:nvSpPr>
      <dsp:spPr>
        <a:xfrm>
          <a:off x="9868735" y="1831644"/>
          <a:ext cx="227003" cy="1770624"/>
        </a:xfrm>
        <a:custGeom>
          <a:avLst/>
          <a:gdLst/>
          <a:ahLst/>
          <a:cxnLst/>
          <a:rect l="0" t="0" r="0" b="0"/>
          <a:pathLst>
            <a:path>
              <a:moveTo>
                <a:pt x="0" y="0"/>
              </a:moveTo>
              <a:lnTo>
                <a:pt x="0" y="1770624"/>
              </a:lnTo>
              <a:lnTo>
                <a:pt x="227003" y="177062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A7B234D6-FAB9-0749-A221-9FF01019848B}">
      <dsp:nvSpPr>
        <dsp:cNvPr id="0" name=""/>
        <dsp:cNvSpPr/>
      </dsp:nvSpPr>
      <dsp:spPr>
        <a:xfrm>
          <a:off x="9868735" y="1831644"/>
          <a:ext cx="227003" cy="696143"/>
        </a:xfrm>
        <a:custGeom>
          <a:avLst/>
          <a:gdLst/>
          <a:ahLst/>
          <a:cxnLst/>
          <a:rect l="0" t="0" r="0" b="0"/>
          <a:pathLst>
            <a:path>
              <a:moveTo>
                <a:pt x="0" y="0"/>
              </a:moveTo>
              <a:lnTo>
                <a:pt x="0" y="696143"/>
              </a:lnTo>
              <a:lnTo>
                <a:pt x="227003" y="696143"/>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E29982BD-BA33-8346-B5B1-4EE037C39A3A}">
      <dsp:nvSpPr>
        <dsp:cNvPr id="0" name=""/>
        <dsp:cNvSpPr/>
      </dsp:nvSpPr>
      <dsp:spPr>
        <a:xfrm>
          <a:off x="7080379" y="757163"/>
          <a:ext cx="3393697" cy="317804"/>
        </a:xfrm>
        <a:custGeom>
          <a:avLst/>
          <a:gdLst/>
          <a:ahLst/>
          <a:cxnLst/>
          <a:rect l="0" t="0" r="0" b="0"/>
          <a:pathLst>
            <a:path>
              <a:moveTo>
                <a:pt x="0" y="0"/>
              </a:moveTo>
              <a:lnTo>
                <a:pt x="0" y="158902"/>
              </a:lnTo>
              <a:lnTo>
                <a:pt x="3393697" y="158902"/>
              </a:lnTo>
              <a:lnTo>
                <a:pt x="3393697" y="31780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5AB112BF-8BBF-5A47-BD19-7B509DB5E73C}">
      <dsp:nvSpPr>
        <dsp:cNvPr id="0" name=""/>
        <dsp:cNvSpPr/>
      </dsp:nvSpPr>
      <dsp:spPr>
        <a:xfrm>
          <a:off x="8037576" y="2906126"/>
          <a:ext cx="227003" cy="1770624"/>
        </a:xfrm>
        <a:custGeom>
          <a:avLst/>
          <a:gdLst/>
          <a:ahLst/>
          <a:cxnLst/>
          <a:rect l="0" t="0" r="0" b="0"/>
          <a:pathLst>
            <a:path>
              <a:moveTo>
                <a:pt x="0" y="0"/>
              </a:moveTo>
              <a:lnTo>
                <a:pt x="0" y="1770624"/>
              </a:lnTo>
              <a:lnTo>
                <a:pt x="227003" y="177062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0008473F-14F4-ED40-AA1A-9C0E198F85E0}">
      <dsp:nvSpPr>
        <dsp:cNvPr id="0" name=""/>
        <dsp:cNvSpPr/>
      </dsp:nvSpPr>
      <dsp:spPr>
        <a:xfrm>
          <a:off x="8037576" y="2906126"/>
          <a:ext cx="227003" cy="696143"/>
        </a:xfrm>
        <a:custGeom>
          <a:avLst/>
          <a:gdLst/>
          <a:ahLst/>
          <a:cxnLst/>
          <a:rect l="0" t="0" r="0" b="0"/>
          <a:pathLst>
            <a:path>
              <a:moveTo>
                <a:pt x="0" y="0"/>
              </a:moveTo>
              <a:lnTo>
                <a:pt x="0" y="696143"/>
              </a:lnTo>
              <a:lnTo>
                <a:pt x="227003" y="696143"/>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FB855A83-BAA8-8142-8188-E6BC7DEB6E42}">
      <dsp:nvSpPr>
        <dsp:cNvPr id="0" name=""/>
        <dsp:cNvSpPr/>
      </dsp:nvSpPr>
      <dsp:spPr>
        <a:xfrm>
          <a:off x="7727338" y="1831644"/>
          <a:ext cx="915579" cy="317804"/>
        </a:xfrm>
        <a:custGeom>
          <a:avLst/>
          <a:gdLst/>
          <a:ahLst/>
          <a:cxnLst/>
          <a:rect l="0" t="0" r="0" b="0"/>
          <a:pathLst>
            <a:path>
              <a:moveTo>
                <a:pt x="0" y="0"/>
              </a:moveTo>
              <a:lnTo>
                <a:pt x="0" y="158902"/>
              </a:lnTo>
              <a:lnTo>
                <a:pt x="915579" y="158902"/>
              </a:lnTo>
              <a:lnTo>
                <a:pt x="915579" y="31780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F09750AB-A50D-B54E-9D75-E4979CD78E1D}">
      <dsp:nvSpPr>
        <dsp:cNvPr id="0" name=""/>
        <dsp:cNvSpPr/>
      </dsp:nvSpPr>
      <dsp:spPr>
        <a:xfrm>
          <a:off x="6206417" y="3980608"/>
          <a:ext cx="227003" cy="696143"/>
        </a:xfrm>
        <a:custGeom>
          <a:avLst/>
          <a:gdLst/>
          <a:ahLst/>
          <a:cxnLst/>
          <a:rect l="0" t="0" r="0" b="0"/>
          <a:pathLst>
            <a:path>
              <a:moveTo>
                <a:pt x="0" y="0"/>
              </a:moveTo>
              <a:lnTo>
                <a:pt x="0" y="696143"/>
              </a:lnTo>
              <a:lnTo>
                <a:pt x="227003" y="696143"/>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66BE2B38-59C8-0943-BDE3-E98541B6A067}">
      <dsp:nvSpPr>
        <dsp:cNvPr id="0" name=""/>
        <dsp:cNvSpPr/>
      </dsp:nvSpPr>
      <dsp:spPr>
        <a:xfrm>
          <a:off x="6766039" y="2906126"/>
          <a:ext cx="91440" cy="317804"/>
        </a:xfrm>
        <a:custGeom>
          <a:avLst/>
          <a:gdLst/>
          <a:ahLst/>
          <a:cxnLst/>
          <a:rect l="0" t="0" r="0" b="0"/>
          <a:pathLst>
            <a:path>
              <a:moveTo>
                <a:pt x="45720" y="0"/>
              </a:moveTo>
              <a:lnTo>
                <a:pt x="45720" y="31780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7DC5F82E-096A-4B42-892C-2A4616231505}">
      <dsp:nvSpPr>
        <dsp:cNvPr id="0" name=""/>
        <dsp:cNvSpPr/>
      </dsp:nvSpPr>
      <dsp:spPr>
        <a:xfrm>
          <a:off x="6811759" y="1831644"/>
          <a:ext cx="915579" cy="317804"/>
        </a:xfrm>
        <a:custGeom>
          <a:avLst/>
          <a:gdLst/>
          <a:ahLst/>
          <a:cxnLst/>
          <a:rect l="0" t="0" r="0" b="0"/>
          <a:pathLst>
            <a:path>
              <a:moveTo>
                <a:pt x="915579" y="0"/>
              </a:moveTo>
              <a:lnTo>
                <a:pt x="915579" y="158902"/>
              </a:lnTo>
              <a:lnTo>
                <a:pt x="0" y="158902"/>
              </a:lnTo>
              <a:lnTo>
                <a:pt x="0" y="31780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59A20463-5D8C-6C42-92EE-42CC601E74E9}">
      <dsp:nvSpPr>
        <dsp:cNvPr id="0" name=""/>
        <dsp:cNvSpPr/>
      </dsp:nvSpPr>
      <dsp:spPr>
        <a:xfrm>
          <a:off x="7080379" y="757163"/>
          <a:ext cx="646959" cy="317804"/>
        </a:xfrm>
        <a:custGeom>
          <a:avLst/>
          <a:gdLst/>
          <a:ahLst/>
          <a:cxnLst/>
          <a:rect l="0" t="0" r="0" b="0"/>
          <a:pathLst>
            <a:path>
              <a:moveTo>
                <a:pt x="0" y="0"/>
              </a:moveTo>
              <a:lnTo>
                <a:pt x="0" y="158902"/>
              </a:lnTo>
              <a:lnTo>
                <a:pt x="646959" y="158902"/>
              </a:lnTo>
              <a:lnTo>
                <a:pt x="646959" y="31780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580D5249-B38A-CE4E-B8F3-FA0BC70A6076}">
      <dsp:nvSpPr>
        <dsp:cNvPr id="0" name=""/>
        <dsp:cNvSpPr/>
      </dsp:nvSpPr>
      <dsp:spPr>
        <a:xfrm>
          <a:off x="3996919" y="2906126"/>
          <a:ext cx="227003" cy="1770624"/>
        </a:xfrm>
        <a:custGeom>
          <a:avLst/>
          <a:gdLst/>
          <a:ahLst/>
          <a:cxnLst/>
          <a:rect l="0" t="0" r="0" b="0"/>
          <a:pathLst>
            <a:path>
              <a:moveTo>
                <a:pt x="0" y="0"/>
              </a:moveTo>
              <a:lnTo>
                <a:pt x="0" y="1770624"/>
              </a:lnTo>
              <a:lnTo>
                <a:pt x="227003" y="177062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60CE33C8-85AF-794A-BE8C-A153D2B2950E}">
      <dsp:nvSpPr>
        <dsp:cNvPr id="0" name=""/>
        <dsp:cNvSpPr/>
      </dsp:nvSpPr>
      <dsp:spPr>
        <a:xfrm>
          <a:off x="3996919" y="2906126"/>
          <a:ext cx="227003" cy="696143"/>
        </a:xfrm>
        <a:custGeom>
          <a:avLst/>
          <a:gdLst/>
          <a:ahLst/>
          <a:cxnLst/>
          <a:rect l="0" t="0" r="0" b="0"/>
          <a:pathLst>
            <a:path>
              <a:moveTo>
                <a:pt x="0" y="0"/>
              </a:moveTo>
              <a:lnTo>
                <a:pt x="0" y="696143"/>
              </a:lnTo>
              <a:lnTo>
                <a:pt x="227003" y="696143"/>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9FF5567E-475F-1E42-BF21-844477094CDB}">
      <dsp:nvSpPr>
        <dsp:cNvPr id="0" name=""/>
        <dsp:cNvSpPr/>
      </dsp:nvSpPr>
      <dsp:spPr>
        <a:xfrm>
          <a:off x="3686681" y="1831644"/>
          <a:ext cx="915579" cy="317804"/>
        </a:xfrm>
        <a:custGeom>
          <a:avLst/>
          <a:gdLst/>
          <a:ahLst/>
          <a:cxnLst/>
          <a:rect l="0" t="0" r="0" b="0"/>
          <a:pathLst>
            <a:path>
              <a:moveTo>
                <a:pt x="0" y="0"/>
              </a:moveTo>
              <a:lnTo>
                <a:pt x="0" y="158902"/>
              </a:lnTo>
              <a:lnTo>
                <a:pt x="915579" y="158902"/>
              </a:lnTo>
              <a:lnTo>
                <a:pt x="915579" y="31780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5B2870BF-CDF1-E842-97C0-16A9906A778E}">
      <dsp:nvSpPr>
        <dsp:cNvPr id="0" name=""/>
        <dsp:cNvSpPr/>
      </dsp:nvSpPr>
      <dsp:spPr>
        <a:xfrm>
          <a:off x="2165760" y="2906126"/>
          <a:ext cx="227003" cy="1770624"/>
        </a:xfrm>
        <a:custGeom>
          <a:avLst/>
          <a:gdLst/>
          <a:ahLst/>
          <a:cxnLst/>
          <a:rect l="0" t="0" r="0" b="0"/>
          <a:pathLst>
            <a:path>
              <a:moveTo>
                <a:pt x="0" y="0"/>
              </a:moveTo>
              <a:lnTo>
                <a:pt x="0" y="1770624"/>
              </a:lnTo>
              <a:lnTo>
                <a:pt x="227003" y="177062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CDD232CD-E05D-5B4C-B392-5FDED7A21A48}">
      <dsp:nvSpPr>
        <dsp:cNvPr id="0" name=""/>
        <dsp:cNvSpPr/>
      </dsp:nvSpPr>
      <dsp:spPr>
        <a:xfrm>
          <a:off x="2165760" y="2906126"/>
          <a:ext cx="227003" cy="696143"/>
        </a:xfrm>
        <a:custGeom>
          <a:avLst/>
          <a:gdLst/>
          <a:ahLst/>
          <a:cxnLst/>
          <a:rect l="0" t="0" r="0" b="0"/>
          <a:pathLst>
            <a:path>
              <a:moveTo>
                <a:pt x="0" y="0"/>
              </a:moveTo>
              <a:lnTo>
                <a:pt x="0" y="696143"/>
              </a:lnTo>
              <a:lnTo>
                <a:pt x="227003" y="696143"/>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F98D7932-1ADF-4E43-A3AE-2B59C5661253}">
      <dsp:nvSpPr>
        <dsp:cNvPr id="0" name=""/>
        <dsp:cNvSpPr/>
      </dsp:nvSpPr>
      <dsp:spPr>
        <a:xfrm>
          <a:off x="2771102" y="1831644"/>
          <a:ext cx="915579" cy="317804"/>
        </a:xfrm>
        <a:custGeom>
          <a:avLst/>
          <a:gdLst/>
          <a:ahLst/>
          <a:cxnLst/>
          <a:rect l="0" t="0" r="0" b="0"/>
          <a:pathLst>
            <a:path>
              <a:moveTo>
                <a:pt x="915579" y="0"/>
              </a:moveTo>
              <a:lnTo>
                <a:pt x="915579" y="158902"/>
              </a:lnTo>
              <a:lnTo>
                <a:pt x="0" y="158902"/>
              </a:lnTo>
              <a:lnTo>
                <a:pt x="0" y="31780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82B672D3-D5F2-034F-959E-A62F299F47DB}">
      <dsp:nvSpPr>
        <dsp:cNvPr id="0" name=""/>
        <dsp:cNvSpPr/>
      </dsp:nvSpPr>
      <dsp:spPr>
        <a:xfrm>
          <a:off x="3686681" y="757163"/>
          <a:ext cx="3393697" cy="317804"/>
        </a:xfrm>
        <a:custGeom>
          <a:avLst/>
          <a:gdLst/>
          <a:ahLst/>
          <a:cxnLst/>
          <a:rect l="0" t="0" r="0" b="0"/>
          <a:pathLst>
            <a:path>
              <a:moveTo>
                <a:pt x="3393697" y="0"/>
              </a:moveTo>
              <a:lnTo>
                <a:pt x="3393697" y="158902"/>
              </a:lnTo>
              <a:lnTo>
                <a:pt x="0" y="158902"/>
              </a:lnTo>
              <a:lnTo>
                <a:pt x="0" y="317804"/>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6AD759D6-F981-5F46-AE6A-AB6D5478D9C5}">
      <dsp:nvSpPr>
        <dsp:cNvPr id="0" name=""/>
        <dsp:cNvSpPr/>
      </dsp:nvSpPr>
      <dsp:spPr>
        <a:xfrm>
          <a:off x="6323702" y="485"/>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r>
            <a:rPr lang="en-US" sz="5200" kern="1200" dirty="0"/>
            <a:t> </a:t>
          </a:r>
        </a:p>
      </dsp:txBody>
      <dsp:txXfrm>
        <a:off x="6323702" y="485"/>
        <a:ext cx="1513354" cy="756677"/>
      </dsp:txXfrm>
    </dsp:sp>
    <dsp:sp modelId="{D15C4BE5-2657-D248-89FE-3BD3A9A50A6B}">
      <dsp:nvSpPr>
        <dsp:cNvPr id="0" name=""/>
        <dsp:cNvSpPr/>
      </dsp:nvSpPr>
      <dsp:spPr>
        <a:xfrm>
          <a:off x="2930004" y="1074967"/>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r>
            <a:rPr lang="en-US" sz="5200" kern="1200" dirty="0"/>
            <a:t> </a:t>
          </a:r>
        </a:p>
      </dsp:txBody>
      <dsp:txXfrm>
        <a:off x="2930004" y="1074967"/>
        <a:ext cx="1513354" cy="756677"/>
      </dsp:txXfrm>
    </dsp:sp>
    <dsp:sp modelId="{E8AC1949-0786-9F4B-9B39-01AB6EA089CF}">
      <dsp:nvSpPr>
        <dsp:cNvPr id="0" name=""/>
        <dsp:cNvSpPr/>
      </dsp:nvSpPr>
      <dsp:spPr>
        <a:xfrm>
          <a:off x="2014424" y="2149449"/>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2014424" y="2149449"/>
        <a:ext cx="1513354" cy="756677"/>
      </dsp:txXfrm>
    </dsp:sp>
    <dsp:sp modelId="{788C072C-5B82-8F45-9CA6-2AEA2F5DC437}">
      <dsp:nvSpPr>
        <dsp:cNvPr id="0" name=""/>
        <dsp:cNvSpPr/>
      </dsp:nvSpPr>
      <dsp:spPr>
        <a:xfrm>
          <a:off x="2392763" y="3223931"/>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2392763" y="3223931"/>
        <a:ext cx="1513354" cy="756677"/>
      </dsp:txXfrm>
    </dsp:sp>
    <dsp:sp modelId="{940AC20C-97BC-E441-BB14-B2CECF8E4E87}">
      <dsp:nvSpPr>
        <dsp:cNvPr id="0" name=""/>
        <dsp:cNvSpPr/>
      </dsp:nvSpPr>
      <dsp:spPr>
        <a:xfrm>
          <a:off x="2392763" y="4298412"/>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2392763" y="4298412"/>
        <a:ext cx="1513354" cy="756677"/>
      </dsp:txXfrm>
    </dsp:sp>
    <dsp:sp modelId="{5A4E83A8-A154-3646-A897-40D9FD8B9699}">
      <dsp:nvSpPr>
        <dsp:cNvPr id="0" name=""/>
        <dsp:cNvSpPr/>
      </dsp:nvSpPr>
      <dsp:spPr>
        <a:xfrm>
          <a:off x="3845583" y="2149449"/>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3845583" y="2149449"/>
        <a:ext cx="1513354" cy="756677"/>
      </dsp:txXfrm>
    </dsp:sp>
    <dsp:sp modelId="{2AA8DDC7-AC93-2948-B257-6FAF7D246FFE}">
      <dsp:nvSpPr>
        <dsp:cNvPr id="0" name=""/>
        <dsp:cNvSpPr/>
      </dsp:nvSpPr>
      <dsp:spPr>
        <a:xfrm>
          <a:off x="4223922" y="3223931"/>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4223922" y="3223931"/>
        <a:ext cx="1513354" cy="756677"/>
      </dsp:txXfrm>
    </dsp:sp>
    <dsp:sp modelId="{F8E298D9-DA51-3943-A4DC-A6C9FE0FF307}">
      <dsp:nvSpPr>
        <dsp:cNvPr id="0" name=""/>
        <dsp:cNvSpPr/>
      </dsp:nvSpPr>
      <dsp:spPr>
        <a:xfrm>
          <a:off x="4223922" y="4298412"/>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4223922" y="4298412"/>
        <a:ext cx="1513354" cy="756677"/>
      </dsp:txXfrm>
    </dsp:sp>
    <dsp:sp modelId="{58582E9A-7AAA-7045-93B0-234826912410}">
      <dsp:nvSpPr>
        <dsp:cNvPr id="0" name=""/>
        <dsp:cNvSpPr/>
      </dsp:nvSpPr>
      <dsp:spPr>
        <a:xfrm>
          <a:off x="6970661" y="1074967"/>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6970661" y="1074967"/>
        <a:ext cx="1513354" cy="756677"/>
      </dsp:txXfrm>
    </dsp:sp>
    <dsp:sp modelId="{DF6562A0-B232-A647-AF99-22584CA45A65}">
      <dsp:nvSpPr>
        <dsp:cNvPr id="0" name=""/>
        <dsp:cNvSpPr/>
      </dsp:nvSpPr>
      <dsp:spPr>
        <a:xfrm>
          <a:off x="6055081" y="2149449"/>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6055081" y="2149449"/>
        <a:ext cx="1513354" cy="756677"/>
      </dsp:txXfrm>
    </dsp:sp>
    <dsp:sp modelId="{6794086C-A05A-3243-B5B5-ED27AA822B99}">
      <dsp:nvSpPr>
        <dsp:cNvPr id="0" name=""/>
        <dsp:cNvSpPr/>
      </dsp:nvSpPr>
      <dsp:spPr>
        <a:xfrm>
          <a:off x="6055081" y="3223931"/>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6055081" y="3223931"/>
        <a:ext cx="1513354" cy="756677"/>
      </dsp:txXfrm>
    </dsp:sp>
    <dsp:sp modelId="{4D5D7618-FF6B-4443-80A7-72C2166D9AA5}">
      <dsp:nvSpPr>
        <dsp:cNvPr id="0" name=""/>
        <dsp:cNvSpPr/>
      </dsp:nvSpPr>
      <dsp:spPr>
        <a:xfrm>
          <a:off x="6433420" y="4298412"/>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6433420" y="4298412"/>
        <a:ext cx="1513354" cy="756677"/>
      </dsp:txXfrm>
    </dsp:sp>
    <dsp:sp modelId="{B6F73166-D437-8349-88DD-D2EB0AEBE268}">
      <dsp:nvSpPr>
        <dsp:cNvPr id="0" name=""/>
        <dsp:cNvSpPr/>
      </dsp:nvSpPr>
      <dsp:spPr>
        <a:xfrm>
          <a:off x="7886240" y="2149449"/>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7886240" y="2149449"/>
        <a:ext cx="1513354" cy="756677"/>
      </dsp:txXfrm>
    </dsp:sp>
    <dsp:sp modelId="{14AFC912-70F3-A345-97EE-AA03B7044FA2}">
      <dsp:nvSpPr>
        <dsp:cNvPr id="0" name=""/>
        <dsp:cNvSpPr/>
      </dsp:nvSpPr>
      <dsp:spPr>
        <a:xfrm>
          <a:off x="8264579" y="3223931"/>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8264579" y="3223931"/>
        <a:ext cx="1513354" cy="756677"/>
      </dsp:txXfrm>
    </dsp:sp>
    <dsp:sp modelId="{52B8D0D8-8754-2745-9CB1-6D65524DD81A}">
      <dsp:nvSpPr>
        <dsp:cNvPr id="0" name=""/>
        <dsp:cNvSpPr/>
      </dsp:nvSpPr>
      <dsp:spPr>
        <a:xfrm>
          <a:off x="8264579" y="4298412"/>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8264579" y="4298412"/>
        <a:ext cx="1513354" cy="756677"/>
      </dsp:txXfrm>
    </dsp:sp>
    <dsp:sp modelId="{329F6703-0A72-D343-A157-430FD7630C67}">
      <dsp:nvSpPr>
        <dsp:cNvPr id="0" name=""/>
        <dsp:cNvSpPr/>
      </dsp:nvSpPr>
      <dsp:spPr>
        <a:xfrm>
          <a:off x="9717399" y="1074967"/>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r>
            <a:rPr lang="en-US" sz="5200" kern="1200" dirty="0"/>
            <a:t> </a:t>
          </a:r>
        </a:p>
      </dsp:txBody>
      <dsp:txXfrm>
        <a:off x="9717399" y="1074967"/>
        <a:ext cx="1513354" cy="756677"/>
      </dsp:txXfrm>
    </dsp:sp>
    <dsp:sp modelId="{9882B7E2-5042-D848-9E4E-A5E1F34A4917}">
      <dsp:nvSpPr>
        <dsp:cNvPr id="0" name=""/>
        <dsp:cNvSpPr/>
      </dsp:nvSpPr>
      <dsp:spPr>
        <a:xfrm>
          <a:off x="10095738" y="2149449"/>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10095738" y="2149449"/>
        <a:ext cx="1513354" cy="756677"/>
      </dsp:txXfrm>
    </dsp:sp>
    <dsp:sp modelId="{BCADF69A-5219-F448-ACEF-6F6A2D4731D5}">
      <dsp:nvSpPr>
        <dsp:cNvPr id="0" name=""/>
        <dsp:cNvSpPr/>
      </dsp:nvSpPr>
      <dsp:spPr>
        <a:xfrm>
          <a:off x="10095738" y="3223931"/>
          <a:ext cx="1513354" cy="756677"/>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2311400">
            <a:lnSpc>
              <a:spcPct val="90000"/>
            </a:lnSpc>
            <a:spcBef>
              <a:spcPct val="0"/>
            </a:spcBef>
            <a:spcAft>
              <a:spcPct val="35000"/>
            </a:spcAft>
            <a:buNone/>
          </a:pPr>
          <a:endParaRPr lang="en-US" sz="5200" kern="1200" dirty="0"/>
        </a:p>
      </dsp:txBody>
      <dsp:txXfrm>
        <a:off x="10095738" y="3223931"/>
        <a:ext cx="1513354" cy="756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DB07C-1A09-E04A-BACC-A3A1CF5FC5D1}">
      <dsp:nvSpPr>
        <dsp:cNvPr id="0" name=""/>
        <dsp:cNvSpPr/>
      </dsp:nvSpPr>
      <dsp:spPr>
        <a:xfrm>
          <a:off x="4384800" y="2684042"/>
          <a:ext cx="126601" cy="987492"/>
        </a:xfrm>
        <a:custGeom>
          <a:avLst/>
          <a:gdLst/>
          <a:ahLst/>
          <a:cxnLst/>
          <a:rect l="0" t="0" r="0" b="0"/>
          <a:pathLst>
            <a:path>
              <a:moveTo>
                <a:pt x="0" y="0"/>
              </a:moveTo>
              <a:lnTo>
                <a:pt x="0" y="987492"/>
              </a:lnTo>
              <a:lnTo>
                <a:pt x="126601" y="98749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A7B234D6-FAB9-0749-A221-9FF01019848B}">
      <dsp:nvSpPr>
        <dsp:cNvPr id="0" name=""/>
        <dsp:cNvSpPr/>
      </dsp:nvSpPr>
      <dsp:spPr>
        <a:xfrm>
          <a:off x="4384800" y="2684042"/>
          <a:ext cx="126601" cy="388245"/>
        </a:xfrm>
        <a:custGeom>
          <a:avLst/>
          <a:gdLst/>
          <a:ahLst/>
          <a:cxnLst/>
          <a:rect l="0" t="0" r="0" b="0"/>
          <a:pathLst>
            <a:path>
              <a:moveTo>
                <a:pt x="0" y="0"/>
              </a:moveTo>
              <a:lnTo>
                <a:pt x="0" y="388245"/>
              </a:lnTo>
              <a:lnTo>
                <a:pt x="126601" y="388245"/>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E29982BD-BA33-8346-B5B1-4EE037C39A3A}">
      <dsp:nvSpPr>
        <dsp:cNvPr id="0" name=""/>
        <dsp:cNvSpPr/>
      </dsp:nvSpPr>
      <dsp:spPr>
        <a:xfrm>
          <a:off x="2829710" y="2084795"/>
          <a:ext cx="1892694" cy="177242"/>
        </a:xfrm>
        <a:custGeom>
          <a:avLst/>
          <a:gdLst/>
          <a:ahLst/>
          <a:cxnLst/>
          <a:rect l="0" t="0" r="0" b="0"/>
          <a:pathLst>
            <a:path>
              <a:moveTo>
                <a:pt x="0" y="0"/>
              </a:moveTo>
              <a:lnTo>
                <a:pt x="0" y="88621"/>
              </a:lnTo>
              <a:lnTo>
                <a:pt x="1892694" y="88621"/>
              </a:lnTo>
              <a:lnTo>
                <a:pt x="1892694" y="17724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5AB112BF-8BBF-5A47-BD19-7B509DB5E73C}">
      <dsp:nvSpPr>
        <dsp:cNvPr id="0" name=""/>
        <dsp:cNvSpPr/>
      </dsp:nvSpPr>
      <dsp:spPr>
        <a:xfrm>
          <a:off x="3363547" y="3283290"/>
          <a:ext cx="126601" cy="987492"/>
        </a:xfrm>
        <a:custGeom>
          <a:avLst/>
          <a:gdLst/>
          <a:ahLst/>
          <a:cxnLst/>
          <a:rect l="0" t="0" r="0" b="0"/>
          <a:pathLst>
            <a:path>
              <a:moveTo>
                <a:pt x="0" y="0"/>
              </a:moveTo>
              <a:lnTo>
                <a:pt x="0" y="987492"/>
              </a:lnTo>
              <a:lnTo>
                <a:pt x="126601" y="98749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0008473F-14F4-ED40-AA1A-9C0E198F85E0}">
      <dsp:nvSpPr>
        <dsp:cNvPr id="0" name=""/>
        <dsp:cNvSpPr/>
      </dsp:nvSpPr>
      <dsp:spPr>
        <a:xfrm>
          <a:off x="3363547" y="3283290"/>
          <a:ext cx="126601" cy="388245"/>
        </a:xfrm>
        <a:custGeom>
          <a:avLst/>
          <a:gdLst/>
          <a:ahLst/>
          <a:cxnLst/>
          <a:rect l="0" t="0" r="0" b="0"/>
          <a:pathLst>
            <a:path>
              <a:moveTo>
                <a:pt x="0" y="0"/>
              </a:moveTo>
              <a:lnTo>
                <a:pt x="0" y="388245"/>
              </a:lnTo>
              <a:lnTo>
                <a:pt x="126601" y="388245"/>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FB855A83-BAA8-8142-8188-E6BC7DEB6E42}">
      <dsp:nvSpPr>
        <dsp:cNvPr id="0" name=""/>
        <dsp:cNvSpPr/>
      </dsp:nvSpPr>
      <dsp:spPr>
        <a:xfrm>
          <a:off x="3190525" y="2684042"/>
          <a:ext cx="510626" cy="177242"/>
        </a:xfrm>
        <a:custGeom>
          <a:avLst/>
          <a:gdLst/>
          <a:ahLst/>
          <a:cxnLst/>
          <a:rect l="0" t="0" r="0" b="0"/>
          <a:pathLst>
            <a:path>
              <a:moveTo>
                <a:pt x="0" y="0"/>
              </a:moveTo>
              <a:lnTo>
                <a:pt x="0" y="88621"/>
              </a:lnTo>
              <a:lnTo>
                <a:pt x="510626" y="88621"/>
              </a:lnTo>
              <a:lnTo>
                <a:pt x="510626" y="17724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F09750AB-A50D-B54E-9D75-E4979CD78E1D}">
      <dsp:nvSpPr>
        <dsp:cNvPr id="0" name=""/>
        <dsp:cNvSpPr/>
      </dsp:nvSpPr>
      <dsp:spPr>
        <a:xfrm>
          <a:off x="2342294" y="3882538"/>
          <a:ext cx="126601" cy="388245"/>
        </a:xfrm>
        <a:custGeom>
          <a:avLst/>
          <a:gdLst/>
          <a:ahLst/>
          <a:cxnLst/>
          <a:rect l="0" t="0" r="0" b="0"/>
          <a:pathLst>
            <a:path>
              <a:moveTo>
                <a:pt x="0" y="0"/>
              </a:moveTo>
              <a:lnTo>
                <a:pt x="0" y="388245"/>
              </a:lnTo>
              <a:lnTo>
                <a:pt x="126601" y="388245"/>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66BE2B38-59C8-0943-BDE3-E98541B6A067}">
      <dsp:nvSpPr>
        <dsp:cNvPr id="0" name=""/>
        <dsp:cNvSpPr/>
      </dsp:nvSpPr>
      <dsp:spPr>
        <a:xfrm>
          <a:off x="2634178" y="3283290"/>
          <a:ext cx="91440" cy="177242"/>
        </a:xfrm>
        <a:custGeom>
          <a:avLst/>
          <a:gdLst/>
          <a:ahLst/>
          <a:cxnLst/>
          <a:rect l="0" t="0" r="0" b="0"/>
          <a:pathLst>
            <a:path>
              <a:moveTo>
                <a:pt x="45720" y="0"/>
              </a:moveTo>
              <a:lnTo>
                <a:pt x="45720" y="17724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7DC5F82E-096A-4B42-892C-2A4616231505}">
      <dsp:nvSpPr>
        <dsp:cNvPr id="0" name=""/>
        <dsp:cNvSpPr/>
      </dsp:nvSpPr>
      <dsp:spPr>
        <a:xfrm>
          <a:off x="2679898" y="2684042"/>
          <a:ext cx="510626" cy="177242"/>
        </a:xfrm>
        <a:custGeom>
          <a:avLst/>
          <a:gdLst/>
          <a:ahLst/>
          <a:cxnLst/>
          <a:rect l="0" t="0" r="0" b="0"/>
          <a:pathLst>
            <a:path>
              <a:moveTo>
                <a:pt x="510626" y="0"/>
              </a:moveTo>
              <a:lnTo>
                <a:pt x="510626" y="88621"/>
              </a:lnTo>
              <a:lnTo>
                <a:pt x="0" y="88621"/>
              </a:lnTo>
              <a:lnTo>
                <a:pt x="0" y="17724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59A20463-5D8C-6C42-92EE-42CC601E74E9}">
      <dsp:nvSpPr>
        <dsp:cNvPr id="0" name=""/>
        <dsp:cNvSpPr/>
      </dsp:nvSpPr>
      <dsp:spPr>
        <a:xfrm>
          <a:off x="2829710" y="2084795"/>
          <a:ext cx="360814" cy="177242"/>
        </a:xfrm>
        <a:custGeom>
          <a:avLst/>
          <a:gdLst/>
          <a:ahLst/>
          <a:cxnLst/>
          <a:rect l="0" t="0" r="0" b="0"/>
          <a:pathLst>
            <a:path>
              <a:moveTo>
                <a:pt x="0" y="0"/>
              </a:moveTo>
              <a:lnTo>
                <a:pt x="0" y="88621"/>
              </a:lnTo>
              <a:lnTo>
                <a:pt x="360814" y="88621"/>
              </a:lnTo>
              <a:lnTo>
                <a:pt x="360814" y="17724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580D5249-B38A-CE4E-B8F3-FA0BC70A6076}">
      <dsp:nvSpPr>
        <dsp:cNvPr id="0" name=""/>
        <dsp:cNvSpPr/>
      </dsp:nvSpPr>
      <dsp:spPr>
        <a:xfrm>
          <a:off x="1110038" y="3283290"/>
          <a:ext cx="126601" cy="987492"/>
        </a:xfrm>
        <a:custGeom>
          <a:avLst/>
          <a:gdLst/>
          <a:ahLst/>
          <a:cxnLst/>
          <a:rect l="0" t="0" r="0" b="0"/>
          <a:pathLst>
            <a:path>
              <a:moveTo>
                <a:pt x="0" y="0"/>
              </a:moveTo>
              <a:lnTo>
                <a:pt x="0" y="987492"/>
              </a:lnTo>
              <a:lnTo>
                <a:pt x="126601" y="98749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60CE33C8-85AF-794A-BE8C-A153D2B2950E}">
      <dsp:nvSpPr>
        <dsp:cNvPr id="0" name=""/>
        <dsp:cNvSpPr/>
      </dsp:nvSpPr>
      <dsp:spPr>
        <a:xfrm>
          <a:off x="1110038" y="3283290"/>
          <a:ext cx="126601" cy="388245"/>
        </a:xfrm>
        <a:custGeom>
          <a:avLst/>
          <a:gdLst/>
          <a:ahLst/>
          <a:cxnLst/>
          <a:rect l="0" t="0" r="0" b="0"/>
          <a:pathLst>
            <a:path>
              <a:moveTo>
                <a:pt x="0" y="0"/>
              </a:moveTo>
              <a:lnTo>
                <a:pt x="0" y="388245"/>
              </a:lnTo>
              <a:lnTo>
                <a:pt x="126601" y="388245"/>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9FF5567E-475F-1E42-BF21-844477094CDB}">
      <dsp:nvSpPr>
        <dsp:cNvPr id="0" name=""/>
        <dsp:cNvSpPr/>
      </dsp:nvSpPr>
      <dsp:spPr>
        <a:xfrm>
          <a:off x="937015" y="2684042"/>
          <a:ext cx="510626" cy="177242"/>
        </a:xfrm>
        <a:custGeom>
          <a:avLst/>
          <a:gdLst/>
          <a:ahLst/>
          <a:cxnLst/>
          <a:rect l="0" t="0" r="0" b="0"/>
          <a:pathLst>
            <a:path>
              <a:moveTo>
                <a:pt x="0" y="0"/>
              </a:moveTo>
              <a:lnTo>
                <a:pt x="0" y="88621"/>
              </a:lnTo>
              <a:lnTo>
                <a:pt x="510626" y="88621"/>
              </a:lnTo>
              <a:lnTo>
                <a:pt x="510626" y="17724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5B2870BF-CDF1-E842-97C0-16A9906A778E}">
      <dsp:nvSpPr>
        <dsp:cNvPr id="0" name=""/>
        <dsp:cNvSpPr/>
      </dsp:nvSpPr>
      <dsp:spPr>
        <a:xfrm>
          <a:off x="88784" y="3283290"/>
          <a:ext cx="126601" cy="987492"/>
        </a:xfrm>
        <a:custGeom>
          <a:avLst/>
          <a:gdLst/>
          <a:ahLst/>
          <a:cxnLst/>
          <a:rect l="0" t="0" r="0" b="0"/>
          <a:pathLst>
            <a:path>
              <a:moveTo>
                <a:pt x="0" y="0"/>
              </a:moveTo>
              <a:lnTo>
                <a:pt x="0" y="987492"/>
              </a:lnTo>
              <a:lnTo>
                <a:pt x="126601" y="98749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CDD232CD-E05D-5B4C-B392-5FDED7A21A48}">
      <dsp:nvSpPr>
        <dsp:cNvPr id="0" name=""/>
        <dsp:cNvSpPr/>
      </dsp:nvSpPr>
      <dsp:spPr>
        <a:xfrm>
          <a:off x="88784" y="3283290"/>
          <a:ext cx="126601" cy="388245"/>
        </a:xfrm>
        <a:custGeom>
          <a:avLst/>
          <a:gdLst/>
          <a:ahLst/>
          <a:cxnLst/>
          <a:rect l="0" t="0" r="0" b="0"/>
          <a:pathLst>
            <a:path>
              <a:moveTo>
                <a:pt x="0" y="0"/>
              </a:moveTo>
              <a:lnTo>
                <a:pt x="0" y="388245"/>
              </a:lnTo>
              <a:lnTo>
                <a:pt x="126601" y="388245"/>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F98D7932-1ADF-4E43-A3AE-2B59C5661253}">
      <dsp:nvSpPr>
        <dsp:cNvPr id="0" name=""/>
        <dsp:cNvSpPr/>
      </dsp:nvSpPr>
      <dsp:spPr>
        <a:xfrm>
          <a:off x="426389" y="2684042"/>
          <a:ext cx="510626" cy="177242"/>
        </a:xfrm>
        <a:custGeom>
          <a:avLst/>
          <a:gdLst/>
          <a:ahLst/>
          <a:cxnLst/>
          <a:rect l="0" t="0" r="0" b="0"/>
          <a:pathLst>
            <a:path>
              <a:moveTo>
                <a:pt x="510626" y="0"/>
              </a:moveTo>
              <a:lnTo>
                <a:pt x="510626" y="88621"/>
              </a:lnTo>
              <a:lnTo>
                <a:pt x="0" y="88621"/>
              </a:lnTo>
              <a:lnTo>
                <a:pt x="0" y="17724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82B672D3-D5F2-034F-959E-A62F299F47DB}">
      <dsp:nvSpPr>
        <dsp:cNvPr id="0" name=""/>
        <dsp:cNvSpPr/>
      </dsp:nvSpPr>
      <dsp:spPr>
        <a:xfrm>
          <a:off x="937015" y="2084795"/>
          <a:ext cx="1892694" cy="177242"/>
        </a:xfrm>
        <a:custGeom>
          <a:avLst/>
          <a:gdLst/>
          <a:ahLst/>
          <a:cxnLst/>
          <a:rect l="0" t="0" r="0" b="0"/>
          <a:pathLst>
            <a:path>
              <a:moveTo>
                <a:pt x="1892694" y="0"/>
              </a:moveTo>
              <a:lnTo>
                <a:pt x="1892694" y="88621"/>
              </a:lnTo>
              <a:lnTo>
                <a:pt x="0" y="88621"/>
              </a:lnTo>
              <a:lnTo>
                <a:pt x="0" y="177242"/>
              </a:lnTo>
            </a:path>
          </a:pathLst>
        </a:custGeom>
        <a:noFill/>
        <a:ln w="10795"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6AD759D6-F981-5F46-AE6A-AB6D5478D9C5}">
      <dsp:nvSpPr>
        <dsp:cNvPr id="0" name=""/>
        <dsp:cNvSpPr/>
      </dsp:nvSpPr>
      <dsp:spPr>
        <a:xfrm>
          <a:off x="2407704" y="1662789"/>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 </a:t>
          </a:r>
        </a:p>
      </dsp:txBody>
      <dsp:txXfrm>
        <a:off x="2407704" y="1662789"/>
        <a:ext cx="844011" cy="422005"/>
      </dsp:txXfrm>
    </dsp:sp>
    <dsp:sp modelId="{D15C4BE5-2657-D248-89FE-3BD3A9A50A6B}">
      <dsp:nvSpPr>
        <dsp:cNvPr id="0" name=""/>
        <dsp:cNvSpPr/>
      </dsp:nvSpPr>
      <dsp:spPr>
        <a:xfrm>
          <a:off x="515010" y="2262037"/>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 </a:t>
          </a:r>
        </a:p>
      </dsp:txBody>
      <dsp:txXfrm>
        <a:off x="515010" y="2262037"/>
        <a:ext cx="844011" cy="422005"/>
      </dsp:txXfrm>
    </dsp:sp>
    <dsp:sp modelId="{E8AC1949-0786-9F4B-9B39-01AB6EA089CF}">
      <dsp:nvSpPr>
        <dsp:cNvPr id="0" name=""/>
        <dsp:cNvSpPr/>
      </dsp:nvSpPr>
      <dsp:spPr>
        <a:xfrm>
          <a:off x="4383" y="2861285"/>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4383" y="2861285"/>
        <a:ext cx="844011" cy="422005"/>
      </dsp:txXfrm>
    </dsp:sp>
    <dsp:sp modelId="{788C072C-5B82-8F45-9CA6-2AEA2F5DC437}">
      <dsp:nvSpPr>
        <dsp:cNvPr id="0" name=""/>
        <dsp:cNvSpPr/>
      </dsp:nvSpPr>
      <dsp:spPr>
        <a:xfrm>
          <a:off x="215386" y="3460533"/>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215386" y="3460533"/>
        <a:ext cx="844011" cy="422005"/>
      </dsp:txXfrm>
    </dsp:sp>
    <dsp:sp modelId="{940AC20C-97BC-E441-BB14-B2CECF8E4E87}">
      <dsp:nvSpPr>
        <dsp:cNvPr id="0" name=""/>
        <dsp:cNvSpPr/>
      </dsp:nvSpPr>
      <dsp:spPr>
        <a:xfrm>
          <a:off x="215386" y="4059780"/>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215386" y="4059780"/>
        <a:ext cx="844011" cy="422005"/>
      </dsp:txXfrm>
    </dsp:sp>
    <dsp:sp modelId="{5A4E83A8-A154-3646-A897-40D9FD8B9699}">
      <dsp:nvSpPr>
        <dsp:cNvPr id="0" name=""/>
        <dsp:cNvSpPr/>
      </dsp:nvSpPr>
      <dsp:spPr>
        <a:xfrm>
          <a:off x="1025636" y="2861285"/>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1025636" y="2861285"/>
        <a:ext cx="844011" cy="422005"/>
      </dsp:txXfrm>
    </dsp:sp>
    <dsp:sp modelId="{2AA8DDC7-AC93-2948-B257-6FAF7D246FFE}">
      <dsp:nvSpPr>
        <dsp:cNvPr id="0" name=""/>
        <dsp:cNvSpPr/>
      </dsp:nvSpPr>
      <dsp:spPr>
        <a:xfrm>
          <a:off x="1236639" y="3460533"/>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1236639" y="3460533"/>
        <a:ext cx="844011" cy="422005"/>
      </dsp:txXfrm>
    </dsp:sp>
    <dsp:sp modelId="{F8E298D9-DA51-3943-A4DC-A6C9FE0FF307}">
      <dsp:nvSpPr>
        <dsp:cNvPr id="0" name=""/>
        <dsp:cNvSpPr/>
      </dsp:nvSpPr>
      <dsp:spPr>
        <a:xfrm>
          <a:off x="1236639" y="4059780"/>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1236639" y="4059780"/>
        <a:ext cx="844011" cy="422005"/>
      </dsp:txXfrm>
    </dsp:sp>
    <dsp:sp modelId="{58582E9A-7AAA-7045-93B0-234826912410}">
      <dsp:nvSpPr>
        <dsp:cNvPr id="0" name=""/>
        <dsp:cNvSpPr/>
      </dsp:nvSpPr>
      <dsp:spPr>
        <a:xfrm>
          <a:off x="2768519" y="2262037"/>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2768519" y="2262037"/>
        <a:ext cx="844011" cy="422005"/>
      </dsp:txXfrm>
    </dsp:sp>
    <dsp:sp modelId="{DF6562A0-B232-A647-AF99-22584CA45A65}">
      <dsp:nvSpPr>
        <dsp:cNvPr id="0" name=""/>
        <dsp:cNvSpPr/>
      </dsp:nvSpPr>
      <dsp:spPr>
        <a:xfrm>
          <a:off x="2257892" y="2861285"/>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2257892" y="2861285"/>
        <a:ext cx="844011" cy="422005"/>
      </dsp:txXfrm>
    </dsp:sp>
    <dsp:sp modelId="{6794086C-A05A-3243-B5B5-ED27AA822B99}">
      <dsp:nvSpPr>
        <dsp:cNvPr id="0" name=""/>
        <dsp:cNvSpPr/>
      </dsp:nvSpPr>
      <dsp:spPr>
        <a:xfrm>
          <a:off x="2257892" y="3460533"/>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2257892" y="3460533"/>
        <a:ext cx="844011" cy="422005"/>
      </dsp:txXfrm>
    </dsp:sp>
    <dsp:sp modelId="{4D5D7618-FF6B-4443-80A7-72C2166D9AA5}">
      <dsp:nvSpPr>
        <dsp:cNvPr id="0" name=""/>
        <dsp:cNvSpPr/>
      </dsp:nvSpPr>
      <dsp:spPr>
        <a:xfrm>
          <a:off x="2468895" y="4059780"/>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2468895" y="4059780"/>
        <a:ext cx="844011" cy="422005"/>
      </dsp:txXfrm>
    </dsp:sp>
    <dsp:sp modelId="{B6F73166-D437-8349-88DD-D2EB0AEBE268}">
      <dsp:nvSpPr>
        <dsp:cNvPr id="0" name=""/>
        <dsp:cNvSpPr/>
      </dsp:nvSpPr>
      <dsp:spPr>
        <a:xfrm>
          <a:off x="3279146" y="2861285"/>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3279146" y="2861285"/>
        <a:ext cx="844011" cy="422005"/>
      </dsp:txXfrm>
    </dsp:sp>
    <dsp:sp modelId="{14AFC912-70F3-A345-97EE-AA03B7044FA2}">
      <dsp:nvSpPr>
        <dsp:cNvPr id="0" name=""/>
        <dsp:cNvSpPr/>
      </dsp:nvSpPr>
      <dsp:spPr>
        <a:xfrm>
          <a:off x="3490149" y="3460533"/>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3490149" y="3460533"/>
        <a:ext cx="844011" cy="422005"/>
      </dsp:txXfrm>
    </dsp:sp>
    <dsp:sp modelId="{52B8D0D8-8754-2745-9CB1-6D65524DD81A}">
      <dsp:nvSpPr>
        <dsp:cNvPr id="0" name=""/>
        <dsp:cNvSpPr/>
      </dsp:nvSpPr>
      <dsp:spPr>
        <a:xfrm>
          <a:off x="3490149" y="4059780"/>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3490149" y="4059780"/>
        <a:ext cx="844011" cy="422005"/>
      </dsp:txXfrm>
    </dsp:sp>
    <dsp:sp modelId="{329F6703-0A72-D343-A157-430FD7630C67}">
      <dsp:nvSpPr>
        <dsp:cNvPr id="0" name=""/>
        <dsp:cNvSpPr/>
      </dsp:nvSpPr>
      <dsp:spPr>
        <a:xfrm>
          <a:off x="4300399" y="2262037"/>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 </a:t>
          </a:r>
        </a:p>
      </dsp:txBody>
      <dsp:txXfrm>
        <a:off x="4300399" y="2262037"/>
        <a:ext cx="844011" cy="422005"/>
      </dsp:txXfrm>
    </dsp:sp>
    <dsp:sp modelId="{9882B7E2-5042-D848-9E4E-A5E1F34A4917}">
      <dsp:nvSpPr>
        <dsp:cNvPr id="0" name=""/>
        <dsp:cNvSpPr/>
      </dsp:nvSpPr>
      <dsp:spPr>
        <a:xfrm>
          <a:off x="4511402" y="2861285"/>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4511402" y="2861285"/>
        <a:ext cx="844011" cy="422005"/>
      </dsp:txXfrm>
    </dsp:sp>
    <dsp:sp modelId="{BCADF69A-5219-F448-ACEF-6F6A2D4731D5}">
      <dsp:nvSpPr>
        <dsp:cNvPr id="0" name=""/>
        <dsp:cNvSpPr/>
      </dsp:nvSpPr>
      <dsp:spPr>
        <a:xfrm>
          <a:off x="4511402" y="3460533"/>
          <a:ext cx="844011" cy="422005"/>
        </a:xfrm>
        <a:prstGeom prst="rect">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endParaRPr lang="en-US" sz="2900" kern="1200" dirty="0"/>
        </a:p>
      </dsp:txBody>
      <dsp:txXfrm>
        <a:off x="4511402" y="3460533"/>
        <a:ext cx="844011" cy="4220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0B725-D1C8-B541-92F1-0FD28E1EAAF8}">
      <dsp:nvSpPr>
        <dsp:cNvPr id="0" name=""/>
        <dsp:cNvSpPr/>
      </dsp:nvSpPr>
      <dsp:spPr>
        <a:xfrm>
          <a:off x="2191403" y="26168"/>
          <a:ext cx="884843" cy="88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2"/>
              </a:solidFill>
            </a:rPr>
            <a:t>Finish</a:t>
          </a:r>
        </a:p>
      </dsp:txBody>
      <dsp:txXfrm>
        <a:off x="2191403" y="26168"/>
        <a:ext cx="884843" cy="884843"/>
      </dsp:txXfrm>
    </dsp:sp>
    <dsp:sp modelId="{024418CD-A90D-FE49-ABEA-662F2C2B5AC0}">
      <dsp:nvSpPr>
        <dsp:cNvPr id="0" name=""/>
        <dsp:cNvSpPr/>
      </dsp:nvSpPr>
      <dsp:spPr>
        <a:xfrm>
          <a:off x="107245" y="246"/>
          <a:ext cx="3320914" cy="3320914"/>
        </a:xfrm>
        <a:prstGeom prst="circularArrow">
          <a:avLst>
            <a:gd name="adj1" fmla="val 5196"/>
            <a:gd name="adj2" fmla="val 335588"/>
            <a:gd name="adj3" fmla="val 21294568"/>
            <a:gd name="adj4" fmla="val 19765077"/>
            <a:gd name="adj5" fmla="val 6062"/>
          </a:avLst>
        </a:prstGeom>
        <a:solidFill>
          <a:schemeClr val="bg2"/>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BB2FD3A-D8CA-3544-9C78-A212504AD20F}">
      <dsp:nvSpPr>
        <dsp:cNvPr id="0" name=""/>
        <dsp:cNvSpPr/>
      </dsp:nvSpPr>
      <dsp:spPr>
        <a:xfrm>
          <a:off x="2235081" y="1673629"/>
          <a:ext cx="1868072" cy="88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2"/>
              </a:solidFill>
            </a:rPr>
            <a:t>Exploit</a:t>
          </a:r>
        </a:p>
      </dsp:txBody>
      <dsp:txXfrm>
        <a:off x="2235081" y="1673629"/>
        <a:ext cx="1868072" cy="884843"/>
      </dsp:txXfrm>
    </dsp:sp>
    <dsp:sp modelId="{F5B63943-9E73-7342-9640-44AB6DAB9291}">
      <dsp:nvSpPr>
        <dsp:cNvPr id="0" name=""/>
        <dsp:cNvSpPr/>
      </dsp:nvSpPr>
      <dsp:spPr>
        <a:xfrm>
          <a:off x="105444" y="2595"/>
          <a:ext cx="3320914" cy="3320914"/>
        </a:xfrm>
        <a:prstGeom prst="circularArrow">
          <a:avLst>
            <a:gd name="adj1" fmla="val 5196"/>
            <a:gd name="adj2" fmla="val 335588"/>
            <a:gd name="adj3" fmla="val 3541960"/>
            <a:gd name="adj4" fmla="val 2245266"/>
            <a:gd name="adj5" fmla="val 6062"/>
          </a:avLst>
        </a:prstGeom>
        <a:solidFill>
          <a:srgbClr val="CCCCCC"/>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EC80D88-2351-8445-A6EE-49FBE6BFE55B}">
      <dsp:nvSpPr>
        <dsp:cNvPr id="0" name=""/>
        <dsp:cNvSpPr/>
      </dsp:nvSpPr>
      <dsp:spPr>
        <a:xfrm>
          <a:off x="1138052" y="2693169"/>
          <a:ext cx="1259300" cy="88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2"/>
              </a:solidFill>
            </a:rPr>
            <a:t>Analyze</a:t>
          </a:r>
        </a:p>
      </dsp:txBody>
      <dsp:txXfrm>
        <a:off x="1138052" y="2693169"/>
        <a:ext cx="1259300" cy="884843"/>
      </dsp:txXfrm>
    </dsp:sp>
    <dsp:sp modelId="{4A985F7A-A16C-FA4F-AD89-03AC98266974}">
      <dsp:nvSpPr>
        <dsp:cNvPr id="0" name=""/>
        <dsp:cNvSpPr/>
      </dsp:nvSpPr>
      <dsp:spPr>
        <a:xfrm>
          <a:off x="109046" y="2595"/>
          <a:ext cx="3320914" cy="3320914"/>
        </a:xfrm>
        <a:prstGeom prst="circularArrow">
          <a:avLst>
            <a:gd name="adj1" fmla="val 5196"/>
            <a:gd name="adj2" fmla="val 335588"/>
            <a:gd name="adj3" fmla="val 8219147"/>
            <a:gd name="adj4" fmla="val 6922452"/>
            <a:gd name="adj5" fmla="val 6062"/>
          </a:avLst>
        </a:prstGeom>
        <a:solidFill>
          <a:srgbClr val="CCCCCC"/>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5E412286-1484-184B-AB8E-0FCFC717049E}">
      <dsp:nvSpPr>
        <dsp:cNvPr id="0" name=""/>
        <dsp:cNvSpPr/>
      </dsp:nvSpPr>
      <dsp:spPr>
        <a:xfrm>
          <a:off x="-76132" y="1673629"/>
          <a:ext cx="884843" cy="88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2"/>
              </a:solidFill>
            </a:rPr>
            <a:t>Find</a:t>
          </a:r>
        </a:p>
      </dsp:txBody>
      <dsp:txXfrm>
        <a:off x="-76132" y="1673629"/>
        <a:ext cx="884843" cy="884843"/>
      </dsp:txXfrm>
    </dsp:sp>
    <dsp:sp modelId="{01D057B7-C609-C747-9526-EAEB9D2BEFBF}">
      <dsp:nvSpPr>
        <dsp:cNvPr id="0" name=""/>
        <dsp:cNvSpPr/>
      </dsp:nvSpPr>
      <dsp:spPr>
        <a:xfrm>
          <a:off x="107245" y="246"/>
          <a:ext cx="3320914" cy="3320914"/>
        </a:xfrm>
        <a:prstGeom prst="circularArrow">
          <a:avLst>
            <a:gd name="adj1" fmla="val 5196"/>
            <a:gd name="adj2" fmla="val 335588"/>
            <a:gd name="adj3" fmla="val 12299335"/>
            <a:gd name="adj4" fmla="val 10769845"/>
            <a:gd name="adj5" fmla="val 6062"/>
          </a:avLst>
        </a:prstGeom>
        <a:solidFill>
          <a:srgbClr val="CCCCCC"/>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95CF523E-C19D-CF44-9125-970836BB679C}">
      <dsp:nvSpPr>
        <dsp:cNvPr id="0" name=""/>
        <dsp:cNvSpPr/>
      </dsp:nvSpPr>
      <dsp:spPr>
        <a:xfrm>
          <a:off x="459159" y="26168"/>
          <a:ext cx="884843" cy="884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tx2"/>
              </a:solidFill>
            </a:rPr>
            <a:t>Fix</a:t>
          </a:r>
        </a:p>
      </dsp:txBody>
      <dsp:txXfrm>
        <a:off x="459159" y="26168"/>
        <a:ext cx="884843" cy="884843"/>
      </dsp:txXfrm>
    </dsp:sp>
    <dsp:sp modelId="{B47C2B49-D154-0141-8F71-FB3356CA6D4A}">
      <dsp:nvSpPr>
        <dsp:cNvPr id="0" name=""/>
        <dsp:cNvSpPr/>
      </dsp:nvSpPr>
      <dsp:spPr>
        <a:xfrm>
          <a:off x="107245" y="246"/>
          <a:ext cx="3320914" cy="3320914"/>
        </a:xfrm>
        <a:prstGeom prst="circularArrow">
          <a:avLst>
            <a:gd name="adj1" fmla="val 5196"/>
            <a:gd name="adj2" fmla="val 335588"/>
            <a:gd name="adj3" fmla="val 16867056"/>
            <a:gd name="adj4" fmla="val 15197356"/>
            <a:gd name="adj5" fmla="val 6062"/>
          </a:avLst>
        </a:prstGeom>
        <a:solidFill>
          <a:srgbClr val="CCCCCC"/>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0B725-D1C8-B541-92F1-0FD28E1EAAF8}">
      <dsp:nvSpPr>
        <dsp:cNvPr id="0" name=""/>
        <dsp:cNvSpPr/>
      </dsp:nvSpPr>
      <dsp:spPr>
        <a:xfrm>
          <a:off x="714835" y="7149"/>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F</a:t>
          </a:r>
        </a:p>
      </dsp:txBody>
      <dsp:txXfrm>
        <a:off x="714835" y="7149"/>
        <a:ext cx="247967" cy="247967"/>
      </dsp:txXfrm>
    </dsp:sp>
    <dsp:sp modelId="{024418CD-A90D-FE49-ABEA-662F2C2B5AC0}">
      <dsp:nvSpPr>
        <dsp:cNvPr id="0" name=""/>
        <dsp:cNvSpPr/>
      </dsp:nvSpPr>
      <dsp:spPr>
        <a:xfrm>
          <a:off x="130652" y="-129"/>
          <a:ext cx="930801" cy="930801"/>
        </a:xfrm>
        <a:prstGeom prst="circularArrow">
          <a:avLst>
            <a:gd name="adj1" fmla="val 5195"/>
            <a:gd name="adj2" fmla="val 335526"/>
            <a:gd name="adj3" fmla="val 21294820"/>
            <a:gd name="adj4" fmla="val 19764856"/>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BB2FD3A-D8CA-3544-9C78-A212504AD20F}">
      <dsp:nvSpPr>
        <dsp:cNvPr id="0" name=""/>
        <dsp:cNvSpPr/>
      </dsp:nvSpPr>
      <dsp:spPr>
        <a:xfrm>
          <a:off x="864872" y="468916"/>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E</a:t>
          </a:r>
        </a:p>
      </dsp:txBody>
      <dsp:txXfrm>
        <a:off x="864872" y="468916"/>
        <a:ext cx="247967" cy="247967"/>
      </dsp:txXfrm>
    </dsp:sp>
    <dsp:sp modelId="{F5B63943-9E73-7342-9640-44AB6DAB9291}">
      <dsp:nvSpPr>
        <dsp:cNvPr id="0" name=""/>
        <dsp:cNvSpPr/>
      </dsp:nvSpPr>
      <dsp:spPr>
        <a:xfrm>
          <a:off x="130652" y="-129"/>
          <a:ext cx="930801" cy="930801"/>
        </a:xfrm>
        <a:prstGeom prst="circularArrow">
          <a:avLst>
            <a:gd name="adj1" fmla="val 5195"/>
            <a:gd name="adj2" fmla="val 335526"/>
            <a:gd name="adj3" fmla="val 4016333"/>
            <a:gd name="adj4" fmla="val 2251931"/>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EC80D88-2351-8445-A6EE-49FBE6BFE55B}">
      <dsp:nvSpPr>
        <dsp:cNvPr id="0" name=""/>
        <dsp:cNvSpPr/>
      </dsp:nvSpPr>
      <dsp:spPr>
        <a:xfrm>
          <a:off x="472069" y="754305"/>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A</a:t>
          </a:r>
        </a:p>
      </dsp:txBody>
      <dsp:txXfrm>
        <a:off x="472069" y="754305"/>
        <a:ext cx="247967" cy="247967"/>
      </dsp:txXfrm>
    </dsp:sp>
    <dsp:sp modelId="{4A985F7A-A16C-FA4F-AD89-03AC98266974}">
      <dsp:nvSpPr>
        <dsp:cNvPr id="0" name=""/>
        <dsp:cNvSpPr/>
      </dsp:nvSpPr>
      <dsp:spPr>
        <a:xfrm>
          <a:off x="130652" y="-129"/>
          <a:ext cx="930801" cy="930801"/>
        </a:xfrm>
        <a:prstGeom prst="circularArrow">
          <a:avLst>
            <a:gd name="adj1" fmla="val 5195"/>
            <a:gd name="adj2" fmla="val 335526"/>
            <a:gd name="adj3" fmla="val 8212543"/>
            <a:gd name="adj4" fmla="val 6448141"/>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5E412286-1484-184B-AB8E-0FCFC717049E}">
      <dsp:nvSpPr>
        <dsp:cNvPr id="0" name=""/>
        <dsp:cNvSpPr/>
      </dsp:nvSpPr>
      <dsp:spPr>
        <a:xfrm>
          <a:off x="79266" y="468916"/>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a:solidFill>
                <a:schemeClr val="tx2"/>
              </a:solidFill>
            </a:rPr>
            <a:t>F</a:t>
          </a:r>
          <a:endParaRPr lang="en-US" sz="1050" i="1" kern="1200" dirty="0">
            <a:solidFill>
              <a:schemeClr val="tx2"/>
            </a:solidFill>
          </a:endParaRPr>
        </a:p>
      </dsp:txBody>
      <dsp:txXfrm>
        <a:off x="79266" y="468916"/>
        <a:ext cx="247967" cy="247967"/>
      </dsp:txXfrm>
    </dsp:sp>
    <dsp:sp modelId="{01D057B7-C609-C747-9526-EAEB9D2BEFBF}">
      <dsp:nvSpPr>
        <dsp:cNvPr id="0" name=""/>
        <dsp:cNvSpPr/>
      </dsp:nvSpPr>
      <dsp:spPr>
        <a:xfrm>
          <a:off x="130652" y="-129"/>
          <a:ext cx="930801" cy="930801"/>
        </a:xfrm>
        <a:prstGeom prst="circularArrow">
          <a:avLst>
            <a:gd name="adj1" fmla="val 5195"/>
            <a:gd name="adj2" fmla="val 335526"/>
            <a:gd name="adj3" fmla="val 12299618"/>
            <a:gd name="adj4" fmla="val 10769655"/>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95CF523E-C19D-CF44-9125-970836BB679C}">
      <dsp:nvSpPr>
        <dsp:cNvPr id="0" name=""/>
        <dsp:cNvSpPr/>
      </dsp:nvSpPr>
      <dsp:spPr>
        <a:xfrm>
          <a:off x="229303" y="7149"/>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F</a:t>
          </a:r>
        </a:p>
      </dsp:txBody>
      <dsp:txXfrm>
        <a:off x="229303" y="7149"/>
        <a:ext cx="247967" cy="247967"/>
      </dsp:txXfrm>
    </dsp:sp>
    <dsp:sp modelId="{B47C2B49-D154-0141-8F71-FB3356CA6D4A}">
      <dsp:nvSpPr>
        <dsp:cNvPr id="0" name=""/>
        <dsp:cNvSpPr/>
      </dsp:nvSpPr>
      <dsp:spPr>
        <a:xfrm>
          <a:off x="130652" y="-129"/>
          <a:ext cx="930801" cy="930801"/>
        </a:xfrm>
        <a:prstGeom prst="circularArrow">
          <a:avLst>
            <a:gd name="adj1" fmla="val 5195"/>
            <a:gd name="adj2" fmla="val 335526"/>
            <a:gd name="adj3" fmla="val 16867317"/>
            <a:gd name="adj4" fmla="val 15197157"/>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0B725-D1C8-B541-92F1-0FD28E1EAAF8}">
      <dsp:nvSpPr>
        <dsp:cNvPr id="0" name=""/>
        <dsp:cNvSpPr/>
      </dsp:nvSpPr>
      <dsp:spPr>
        <a:xfrm>
          <a:off x="714835" y="7149"/>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F</a:t>
          </a:r>
        </a:p>
      </dsp:txBody>
      <dsp:txXfrm>
        <a:off x="714835" y="7149"/>
        <a:ext cx="247967" cy="247967"/>
      </dsp:txXfrm>
    </dsp:sp>
    <dsp:sp modelId="{024418CD-A90D-FE49-ABEA-662F2C2B5AC0}">
      <dsp:nvSpPr>
        <dsp:cNvPr id="0" name=""/>
        <dsp:cNvSpPr/>
      </dsp:nvSpPr>
      <dsp:spPr>
        <a:xfrm>
          <a:off x="130652" y="-129"/>
          <a:ext cx="930801" cy="930801"/>
        </a:xfrm>
        <a:prstGeom prst="circularArrow">
          <a:avLst>
            <a:gd name="adj1" fmla="val 5195"/>
            <a:gd name="adj2" fmla="val 335526"/>
            <a:gd name="adj3" fmla="val 21294820"/>
            <a:gd name="adj4" fmla="val 19764856"/>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BB2FD3A-D8CA-3544-9C78-A212504AD20F}">
      <dsp:nvSpPr>
        <dsp:cNvPr id="0" name=""/>
        <dsp:cNvSpPr/>
      </dsp:nvSpPr>
      <dsp:spPr>
        <a:xfrm>
          <a:off x="864872" y="468916"/>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E</a:t>
          </a:r>
        </a:p>
      </dsp:txBody>
      <dsp:txXfrm>
        <a:off x="864872" y="468916"/>
        <a:ext cx="247967" cy="247967"/>
      </dsp:txXfrm>
    </dsp:sp>
    <dsp:sp modelId="{F5B63943-9E73-7342-9640-44AB6DAB9291}">
      <dsp:nvSpPr>
        <dsp:cNvPr id="0" name=""/>
        <dsp:cNvSpPr/>
      </dsp:nvSpPr>
      <dsp:spPr>
        <a:xfrm>
          <a:off x="130652" y="-129"/>
          <a:ext cx="930801" cy="930801"/>
        </a:xfrm>
        <a:prstGeom prst="circularArrow">
          <a:avLst>
            <a:gd name="adj1" fmla="val 5195"/>
            <a:gd name="adj2" fmla="val 335526"/>
            <a:gd name="adj3" fmla="val 4016333"/>
            <a:gd name="adj4" fmla="val 2251931"/>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EC80D88-2351-8445-A6EE-49FBE6BFE55B}">
      <dsp:nvSpPr>
        <dsp:cNvPr id="0" name=""/>
        <dsp:cNvSpPr/>
      </dsp:nvSpPr>
      <dsp:spPr>
        <a:xfrm>
          <a:off x="472069" y="754305"/>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A</a:t>
          </a:r>
        </a:p>
      </dsp:txBody>
      <dsp:txXfrm>
        <a:off x="472069" y="754305"/>
        <a:ext cx="247967" cy="247967"/>
      </dsp:txXfrm>
    </dsp:sp>
    <dsp:sp modelId="{4A985F7A-A16C-FA4F-AD89-03AC98266974}">
      <dsp:nvSpPr>
        <dsp:cNvPr id="0" name=""/>
        <dsp:cNvSpPr/>
      </dsp:nvSpPr>
      <dsp:spPr>
        <a:xfrm>
          <a:off x="130652" y="-129"/>
          <a:ext cx="930801" cy="930801"/>
        </a:xfrm>
        <a:prstGeom prst="circularArrow">
          <a:avLst>
            <a:gd name="adj1" fmla="val 5195"/>
            <a:gd name="adj2" fmla="val 335526"/>
            <a:gd name="adj3" fmla="val 8212543"/>
            <a:gd name="adj4" fmla="val 6448141"/>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5E412286-1484-184B-AB8E-0FCFC717049E}">
      <dsp:nvSpPr>
        <dsp:cNvPr id="0" name=""/>
        <dsp:cNvSpPr/>
      </dsp:nvSpPr>
      <dsp:spPr>
        <a:xfrm>
          <a:off x="79266" y="468916"/>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a:solidFill>
                <a:schemeClr val="tx2"/>
              </a:solidFill>
            </a:rPr>
            <a:t>F</a:t>
          </a:r>
          <a:endParaRPr lang="en-US" sz="1050" i="1" kern="1200" dirty="0">
            <a:solidFill>
              <a:schemeClr val="tx2"/>
            </a:solidFill>
          </a:endParaRPr>
        </a:p>
      </dsp:txBody>
      <dsp:txXfrm>
        <a:off x="79266" y="468916"/>
        <a:ext cx="247967" cy="247967"/>
      </dsp:txXfrm>
    </dsp:sp>
    <dsp:sp modelId="{01D057B7-C609-C747-9526-EAEB9D2BEFBF}">
      <dsp:nvSpPr>
        <dsp:cNvPr id="0" name=""/>
        <dsp:cNvSpPr/>
      </dsp:nvSpPr>
      <dsp:spPr>
        <a:xfrm>
          <a:off x="130652" y="-129"/>
          <a:ext cx="930801" cy="930801"/>
        </a:xfrm>
        <a:prstGeom prst="circularArrow">
          <a:avLst>
            <a:gd name="adj1" fmla="val 5195"/>
            <a:gd name="adj2" fmla="val 335526"/>
            <a:gd name="adj3" fmla="val 12299618"/>
            <a:gd name="adj4" fmla="val 10769655"/>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95CF523E-C19D-CF44-9125-970836BB679C}">
      <dsp:nvSpPr>
        <dsp:cNvPr id="0" name=""/>
        <dsp:cNvSpPr/>
      </dsp:nvSpPr>
      <dsp:spPr>
        <a:xfrm>
          <a:off x="229303" y="7149"/>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F</a:t>
          </a:r>
        </a:p>
      </dsp:txBody>
      <dsp:txXfrm>
        <a:off x="229303" y="7149"/>
        <a:ext cx="247967" cy="247967"/>
      </dsp:txXfrm>
    </dsp:sp>
    <dsp:sp modelId="{B47C2B49-D154-0141-8F71-FB3356CA6D4A}">
      <dsp:nvSpPr>
        <dsp:cNvPr id="0" name=""/>
        <dsp:cNvSpPr/>
      </dsp:nvSpPr>
      <dsp:spPr>
        <a:xfrm>
          <a:off x="130652" y="-129"/>
          <a:ext cx="930801" cy="930801"/>
        </a:xfrm>
        <a:prstGeom prst="circularArrow">
          <a:avLst>
            <a:gd name="adj1" fmla="val 5195"/>
            <a:gd name="adj2" fmla="val 335526"/>
            <a:gd name="adj3" fmla="val 16867317"/>
            <a:gd name="adj4" fmla="val 15197157"/>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0B725-D1C8-B541-92F1-0FD28E1EAAF8}">
      <dsp:nvSpPr>
        <dsp:cNvPr id="0" name=""/>
        <dsp:cNvSpPr/>
      </dsp:nvSpPr>
      <dsp:spPr>
        <a:xfrm>
          <a:off x="714835" y="7149"/>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F</a:t>
          </a:r>
        </a:p>
      </dsp:txBody>
      <dsp:txXfrm>
        <a:off x="714835" y="7149"/>
        <a:ext cx="247967" cy="247967"/>
      </dsp:txXfrm>
    </dsp:sp>
    <dsp:sp modelId="{024418CD-A90D-FE49-ABEA-662F2C2B5AC0}">
      <dsp:nvSpPr>
        <dsp:cNvPr id="0" name=""/>
        <dsp:cNvSpPr/>
      </dsp:nvSpPr>
      <dsp:spPr>
        <a:xfrm>
          <a:off x="130652" y="-129"/>
          <a:ext cx="930801" cy="930801"/>
        </a:xfrm>
        <a:prstGeom prst="circularArrow">
          <a:avLst>
            <a:gd name="adj1" fmla="val 5195"/>
            <a:gd name="adj2" fmla="val 335526"/>
            <a:gd name="adj3" fmla="val 21294820"/>
            <a:gd name="adj4" fmla="val 19764856"/>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BB2FD3A-D8CA-3544-9C78-A212504AD20F}">
      <dsp:nvSpPr>
        <dsp:cNvPr id="0" name=""/>
        <dsp:cNvSpPr/>
      </dsp:nvSpPr>
      <dsp:spPr>
        <a:xfrm>
          <a:off x="864872" y="468916"/>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E</a:t>
          </a:r>
        </a:p>
      </dsp:txBody>
      <dsp:txXfrm>
        <a:off x="864872" y="468916"/>
        <a:ext cx="247967" cy="247967"/>
      </dsp:txXfrm>
    </dsp:sp>
    <dsp:sp modelId="{F5B63943-9E73-7342-9640-44AB6DAB9291}">
      <dsp:nvSpPr>
        <dsp:cNvPr id="0" name=""/>
        <dsp:cNvSpPr/>
      </dsp:nvSpPr>
      <dsp:spPr>
        <a:xfrm>
          <a:off x="130652" y="-129"/>
          <a:ext cx="930801" cy="930801"/>
        </a:xfrm>
        <a:prstGeom prst="circularArrow">
          <a:avLst>
            <a:gd name="adj1" fmla="val 5195"/>
            <a:gd name="adj2" fmla="val 335526"/>
            <a:gd name="adj3" fmla="val 4016333"/>
            <a:gd name="adj4" fmla="val 2251931"/>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EC80D88-2351-8445-A6EE-49FBE6BFE55B}">
      <dsp:nvSpPr>
        <dsp:cNvPr id="0" name=""/>
        <dsp:cNvSpPr/>
      </dsp:nvSpPr>
      <dsp:spPr>
        <a:xfrm>
          <a:off x="472069" y="754305"/>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A</a:t>
          </a:r>
        </a:p>
      </dsp:txBody>
      <dsp:txXfrm>
        <a:off x="472069" y="754305"/>
        <a:ext cx="247967" cy="247967"/>
      </dsp:txXfrm>
    </dsp:sp>
    <dsp:sp modelId="{4A985F7A-A16C-FA4F-AD89-03AC98266974}">
      <dsp:nvSpPr>
        <dsp:cNvPr id="0" name=""/>
        <dsp:cNvSpPr/>
      </dsp:nvSpPr>
      <dsp:spPr>
        <a:xfrm>
          <a:off x="130652" y="-129"/>
          <a:ext cx="930801" cy="930801"/>
        </a:xfrm>
        <a:prstGeom prst="circularArrow">
          <a:avLst>
            <a:gd name="adj1" fmla="val 5195"/>
            <a:gd name="adj2" fmla="val 335526"/>
            <a:gd name="adj3" fmla="val 8212543"/>
            <a:gd name="adj4" fmla="val 6448141"/>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5E412286-1484-184B-AB8E-0FCFC717049E}">
      <dsp:nvSpPr>
        <dsp:cNvPr id="0" name=""/>
        <dsp:cNvSpPr/>
      </dsp:nvSpPr>
      <dsp:spPr>
        <a:xfrm>
          <a:off x="79266" y="468916"/>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a:solidFill>
                <a:schemeClr val="tx2"/>
              </a:solidFill>
            </a:rPr>
            <a:t>F</a:t>
          </a:r>
          <a:endParaRPr lang="en-US" sz="1050" i="1" kern="1200" dirty="0">
            <a:solidFill>
              <a:schemeClr val="tx2"/>
            </a:solidFill>
          </a:endParaRPr>
        </a:p>
      </dsp:txBody>
      <dsp:txXfrm>
        <a:off x="79266" y="468916"/>
        <a:ext cx="247967" cy="247967"/>
      </dsp:txXfrm>
    </dsp:sp>
    <dsp:sp modelId="{01D057B7-C609-C747-9526-EAEB9D2BEFBF}">
      <dsp:nvSpPr>
        <dsp:cNvPr id="0" name=""/>
        <dsp:cNvSpPr/>
      </dsp:nvSpPr>
      <dsp:spPr>
        <a:xfrm>
          <a:off x="130652" y="-129"/>
          <a:ext cx="930801" cy="930801"/>
        </a:xfrm>
        <a:prstGeom prst="circularArrow">
          <a:avLst>
            <a:gd name="adj1" fmla="val 5195"/>
            <a:gd name="adj2" fmla="val 335526"/>
            <a:gd name="adj3" fmla="val 12299618"/>
            <a:gd name="adj4" fmla="val 10769655"/>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95CF523E-C19D-CF44-9125-970836BB679C}">
      <dsp:nvSpPr>
        <dsp:cNvPr id="0" name=""/>
        <dsp:cNvSpPr/>
      </dsp:nvSpPr>
      <dsp:spPr>
        <a:xfrm>
          <a:off x="229303" y="7149"/>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F</a:t>
          </a:r>
        </a:p>
      </dsp:txBody>
      <dsp:txXfrm>
        <a:off x="229303" y="7149"/>
        <a:ext cx="247967" cy="247967"/>
      </dsp:txXfrm>
    </dsp:sp>
    <dsp:sp modelId="{B47C2B49-D154-0141-8F71-FB3356CA6D4A}">
      <dsp:nvSpPr>
        <dsp:cNvPr id="0" name=""/>
        <dsp:cNvSpPr/>
      </dsp:nvSpPr>
      <dsp:spPr>
        <a:xfrm>
          <a:off x="130652" y="-129"/>
          <a:ext cx="930801" cy="930801"/>
        </a:xfrm>
        <a:prstGeom prst="circularArrow">
          <a:avLst>
            <a:gd name="adj1" fmla="val 5195"/>
            <a:gd name="adj2" fmla="val 335526"/>
            <a:gd name="adj3" fmla="val 16867317"/>
            <a:gd name="adj4" fmla="val 15197157"/>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0B725-D1C8-B541-92F1-0FD28E1EAAF8}">
      <dsp:nvSpPr>
        <dsp:cNvPr id="0" name=""/>
        <dsp:cNvSpPr/>
      </dsp:nvSpPr>
      <dsp:spPr>
        <a:xfrm>
          <a:off x="714835" y="7149"/>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F</a:t>
          </a:r>
        </a:p>
      </dsp:txBody>
      <dsp:txXfrm>
        <a:off x="714835" y="7149"/>
        <a:ext cx="247967" cy="247967"/>
      </dsp:txXfrm>
    </dsp:sp>
    <dsp:sp modelId="{024418CD-A90D-FE49-ABEA-662F2C2B5AC0}">
      <dsp:nvSpPr>
        <dsp:cNvPr id="0" name=""/>
        <dsp:cNvSpPr/>
      </dsp:nvSpPr>
      <dsp:spPr>
        <a:xfrm>
          <a:off x="130652" y="-129"/>
          <a:ext cx="930801" cy="930801"/>
        </a:xfrm>
        <a:prstGeom prst="circularArrow">
          <a:avLst>
            <a:gd name="adj1" fmla="val 5195"/>
            <a:gd name="adj2" fmla="val 335526"/>
            <a:gd name="adj3" fmla="val 21294820"/>
            <a:gd name="adj4" fmla="val 19764856"/>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BB2FD3A-D8CA-3544-9C78-A212504AD20F}">
      <dsp:nvSpPr>
        <dsp:cNvPr id="0" name=""/>
        <dsp:cNvSpPr/>
      </dsp:nvSpPr>
      <dsp:spPr>
        <a:xfrm>
          <a:off x="864872" y="468916"/>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E</a:t>
          </a:r>
        </a:p>
      </dsp:txBody>
      <dsp:txXfrm>
        <a:off x="864872" y="468916"/>
        <a:ext cx="247967" cy="247967"/>
      </dsp:txXfrm>
    </dsp:sp>
    <dsp:sp modelId="{F5B63943-9E73-7342-9640-44AB6DAB9291}">
      <dsp:nvSpPr>
        <dsp:cNvPr id="0" name=""/>
        <dsp:cNvSpPr/>
      </dsp:nvSpPr>
      <dsp:spPr>
        <a:xfrm>
          <a:off x="130652" y="-129"/>
          <a:ext cx="930801" cy="930801"/>
        </a:xfrm>
        <a:prstGeom prst="circularArrow">
          <a:avLst>
            <a:gd name="adj1" fmla="val 5195"/>
            <a:gd name="adj2" fmla="val 335526"/>
            <a:gd name="adj3" fmla="val 4016333"/>
            <a:gd name="adj4" fmla="val 2251931"/>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4EC80D88-2351-8445-A6EE-49FBE6BFE55B}">
      <dsp:nvSpPr>
        <dsp:cNvPr id="0" name=""/>
        <dsp:cNvSpPr/>
      </dsp:nvSpPr>
      <dsp:spPr>
        <a:xfrm>
          <a:off x="472069" y="754305"/>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A</a:t>
          </a:r>
        </a:p>
      </dsp:txBody>
      <dsp:txXfrm>
        <a:off x="472069" y="754305"/>
        <a:ext cx="247967" cy="247967"/>
      </dsp:txXfrm>
    </dsp:sp>
    <dsp:sp modelId="{4A985F7A-A16C-FA4F-AD89-03AC98266974}">
      <dsp:nvSpPr>
        <dsp:cNvPr id="0" name=""/>
        <dsp:cNvSpPr/>
      </dsp:nvSpPr>
      <dsp:spPr>
        <a:xfrm>
          <a:off x="130652" y="-129"/>
          <a:ext cx="930801" cy="930801"/>
        </a:xfrm>
        <a:prstGeom prst="circularArrow">
          <a:avLst>
            <a:gd name="adj1" fmla="val 5195"/>
            <a:gd name="adj2" fmla="val 335526"/>
            <a:gd name="adj3" fmla="val 8212543"/>
            <a:gd name="adj4" fmla="val 6448141"/>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5E412286-1484-184B-AB8E-0FCFC717049E}">
      <dsp:nvSpPr>
        <dsp:cNvPr id="0" name=""/>
        <dsp:cNvSpPr/>
      </dsp:nvSpPr>
      <dsp:spPr>
        <a:xfrm>
          <a:off x="79266" y="468916"/>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a:solidFill>
                <a:schemeClr val="tx2"/>
              </a:solidFill>
            </a:rPr>
            <a:t>F</a:t>
          </a:r>
          <a:endParaRPr lang="en-US" sz="1050" i="1" kern="1200" dirty="0">
            <a:solidFill>
              <a:schemeClr val="tx2"/>
            </a:solidFill>
          </a:endParaRPr>
        </a:p>
      </dsp:txBody>
      <dsp:txXfrm>
        <a:off x="79266" y="468916"/>
        <a:ext cx="247967" cy="247967"/>
      </dsp:txXfrm>
    </dsp:sp>
    <dsp:sp modelId="{01D057B7-C609-C747-9526-EAEB9D2BEFBF}">
      <dsp:nvSpPr>
        <dsp:cNvPr id="0" name=""/>
        <dsp:cNvSpPr/>
      </dsp:nvSpPr>
      <dsp:spPr>
        <a:xfrm>
          <a:off x="130652" y="-129"/>
          <a:ext cx="930801" cy="930801"/>
        </a:xfrm>
        <a:prstGeom prst="circularArrow">
          <a:avLst>
            <a:gd name="adj1" fmla="val 5195"/>
            <a:gd name="adj2" fmla="val 335526"/>
            <a:gd name="adj3" fmla="val 12299618"/>
            <a:gd name="adj4" fmla="val 10769655"/>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 modelId="{95CF523E-C19D-CF44-9125-970836BB679C}">
      <dsp:nvSpPr>
        <dsp:cNvPr id="0" name=""/>
        <dsp:cNvSpPr/>
      </dsp:nvSpPr>
      <dsp:spPr>
        <a:xfrm>
          <a:off x="229303" y="7149"/>
          <a:ext cx="247967" cy="247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i="1" kern="1200" dirty="0">
              <a:solidFill>
                <a:schemeClr val="tx2"/>
              </a:solidFill>
            </a:rPr>
            <a:t>F</a:t>
          </a:r>
        </a:p>
      </dsp:txBody>
      <dsp:txXfrm>
        <a:off x="229303" y="7149"/>
        <a:ext cx="247967" cy="247967"/>
      </dsp:txXfrm>
    </dsp:sp>
    <dsp:sp modelId="{B47C2B49-D154-0141-8F71-FB3356CA6D4A}">
      <dsp:nvSpPr>
        <dsp:cNvPr id="0" name=""/>
        <dsp:cNvSpPr/>
      </dsp:nvSpPr>
      <dsp:spPr>
        <a:xfrm>
          <a:off x="130652" y="-129"/>
          <a:ext cx="930801" cy="930801"/>
        </a:xfrm>
        <a:prstGeom prst="circularArrow">
          <a:avLst>
            <a:gd name="adj1" fmla="val 5195"/>
            <a:gd name="adj2" fmla="val 335526"/>
            <a:gd name="adj3" fmla="val 16867317"/>
            <a:gd name="adj4" fmla="val 15197157"/>
            <a:gd name="adj5" fmla="val 6061"/>
          </a:avLst>
        </a:prstGeom>
        <a:solidFill>
          <a:srgbClr val="345C88"/>
        </a:solidFill>
        <a:ln>
          <a:solidFill>
            <a:srgbClr val="000000"/>
          </a:solidFill>
        </a:ln>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5547C-46A4-7D48-8A9B-AB1219304ADF}">
      <dsp:nvSpPr>
        <dsp:cNvPr id="0" name=""/>
        <dsp:cNvSpPr/>
      </dsp:nvSpPr>
      <dsp:spPr>
        <a:xfrm>
          <a:off x="3098799" y="0"/>
          <a:ext cx="2065866" cy="1498674"/>
        </a:xfrm>
        <a:prstGeom prst="trapezoid">
          <a:avLst>
            <a:gd name="adj" fmla="val 68923"/>
          </a:avLst>
        </a:prstGeom>
        <a:solidFill>
          <a:schemeClr val="accent5">
            <a:lumMod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b"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C-Suite</a:t>
          </a:r>
          <a:endParaRPr lang="en-US" sz="4000" kern="1200" dirty="0">
            <a:solidFill>
              <a:schemeClr val="bg1"/>
            </a:solidFill>
          </a:endParaRPr>
        </a:p>
      </dsp:txBody>
      <dsp:txXfrm>
        <a:off x="3098799" y="0"/>
        <a:ext cx="2065866" cy="1498674"/>
      </dsp:txXfrm>
    </dsp:sp>
    <dsp:sp modelId="{3483DE4D-428B-5B42-84FD-6B4DF67309CB}">
      <dsp:nvSpPr>
        <dsp:cNvPr id="0" name=""/>
        <dsp:cNvSpPr/>
      </dsp:nvSpPr>
      <dsp:spPr>
        <a:xfrm>
          <a:off x="2065866" y="1498674"/>
          <a:ext cx="4131733" cy="1498674"/>
        </a:xfrm>
        <a:prstGeom prst="trapezoid">
          <a:avLst>
            <a:gd name="adj" fmla="val 68923"/>
          </a:avLst>
        </a:prstGeom>
        <a:solidFill>
          <a:schemeClr val="accent1">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rPr>
            <a:t>Senior Management</a:t>
          </a:r>
        </a:p>
      </dsp:txBody>
      <dsp:txXfrm>
        <a:off x="2788919" y="1498674"/>
        <a:ext cx="2685626" cy="1498674"/>
      </dsp:txXfrm>
    </dsp:sp>
    <dsp:sp modelId="{BF73A6B5-FD67-2146-8012-4F48C3C23594}">
      <dsp:nvSpPr>
        <dsp:cNvPr id="0" name=""/>
        <dsp:cNvSpPr/>
      </dsp:nvSpPr>
      <dsp:spPr>
        <a:xfrm>
          <a:off x="1032933" y="2997348"/>
          <a:ext cx="6197599" cy="1498674"/>
        </a:xfrm>
        <a:prstGeom prst="trapezoid">
          <a:avLst>
            <a:gd name="adj" fmla="val 68923"/>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bg1"/>
              </a:solidFill>
            </a:rPr>
            <a:t>Mid-Level Management</a:t>
          </a:r>
        </a:p>
      </dsp:txBody>
      <dsp:txXfrm>
        <a:off x="2117513" y="2997348"/>
        <a:ext cx="4028439" cy="1498674"/>
      </dsp:txXfrm>
    </dsp:sp>
    <dsp:sp modelId="{3506ED1F-7288-D84B-95EB-F3CCBC2B3E54}">
      <dsp:nvSpPr>
        <dsp:cNvPr id="0" name=""/>
        <dsp:cNvSpPr/>
      </dsp:nvSpPr>
      <dsp:spPr>
        <a:xfrm>
          <a:off x="0" y="4496022"/>
          <a:ext cx="8263466" cy="1498674"/>
        </a:xfrm>
        <a:prstGeom prst="trapezoid">
          <a:avLst>
            <a:gd name="adj" fmla="val 68923"/>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bg1"/>
              </a:solidFill>
            </a:rPr>
            <a:t>Individual Contributors</a:t>
          </a:r>
        </a:p>
      </dsp:txBody>
      <dsp:txXfrm>
        <a:off x="1446106" y="4496022"/>
        <a:ext cx="5371252" cy="149867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1143000" y="685800"/>
            <a:ext cx="4572000" cy="3429000"/>
          </a:xfrm>
          <a:prstGeom prst="rect">
            <a:avLst/>
          </a:prstGeom>
        </p:spPr>
        <p:txBody>
          <a:bodyPr/>
          <a:lstStyle/>
          <a:p>
            <a:endParaRPr/>
          </a:p>
        </p:txBody>
      </p:sp>
      <p:sp>
        <p:nvSpPr>
          <p:cNvPr id="379" name="Shape 3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625600" latinLnBrk="0">
      <a:defRPr sz="2000">
        <a:latin typeface="+mn-lt"/>
        <a:ea typeface="+mn-ea"/>
        <a:cs typeface="+mn-cs"/>
        <a:sym typeface="Calibri"/>
      </a:defRPr>
    </a:lvl1pPr>
    <a:lvl2pPr indent="228600" defTabSz="1625600" latinLnBrk="0">
      <a:defRPr sz="2000">
        <a:latin typeface="+mn-lt"/>
        <a:ea typeface="+mn-ea"/>
        <a:cs typeface="+mn-cs"/>
        <a:sym typeface="Calibri"/>
      </a:defRPr>
    </a:lvl2pPr>
    <a:lvl3pPr indent="457200" defTabSz="1625600" latinLnBrk="0">
      <a:defRPr sz="2000">
        <a:latin typeface="+mn-lt"/>
        <a:ea typeface="+mn-ea"/>
        <a:cs typeface="+mn-cs"/>
        <a:sym typeface="Calibri"/>
      </a:defRPr>
    </a:lvl3pPr>
    <a:lvl4pPr indent="685800" defTabSz="1625600" latinLnBrk="0">
      <a:defRPr sz="2000">
        <a:latin typeface="+mn-lt"/>
        <a:ea typeface="+mn-ea"/>
        <a:cs typeface="+mn-cs"/>
        <a:sym typeface="Calibri"/>
      </a:defRPr>
    </a:lvl4pPr>
    <a:lvl5pPr indent="914400" defTabSz="1625600" latinLnBrk="0">
      <a:defRPr sz="2000">
        <a:latin typeface="+mn-lt"/>
        <a:ea typeface="+mn-ea"/>
        <a:cs typeface="+mn-cs"/>
        <a:sym typeface="Calibri"/>
      </a:defRPr>
    </a:lvl5pPr>
    <a:lvl6pPr indent="1143000" defTabSz="1625600" latinLnBrk="0">
      <a:defRPr sz="2000">
        <a:latin typeface="+mn-lt"/>
        <a:ea typeface="+mn-ea"/>
        <a:cs typeface="+mn-cs"/>
        <a:sym typeface="Calibri"/>
      </a:defRPr>
    </a:lvl6pPr>
    <a:lvl7pPr indent="1371600" defTabSz="1625600" latinLnBrk="0">
      <a:defRPr sz="2000">
        <a:latin typeface="+mn-lt"/>
        <a:ea typeface="+mn-ea"/>
        <a:cs typeface="+mn-cs"/>
        <a:sym typeface="Calibri"/>
      </a:defRPr>
    </a:lvl7pPr>
    <a:lvl8pPr indent="1600200" defTabSz="1625600" latinLnBrk="0">
      <a:defRPr sz="2000">
        <a:latin typeface="+mn-lt"/>
        <a:ea typeface="+mn-ea"/>
        <a:cs typeface="+mn-cs"/>
        <a:sym typeface="Calibri"/>
      </a:defRPr>
    </a:lvl8pPr>
    <a:lvl9pPr indent="1828800" defTabSz="1625600" latinLnBrk="0">
      <a:defRPr sz="20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Introduction from Gene</a:t>
            </a:r>
          </a:p>
        </p:txBody>
      </p:sp>
    </p:spTree>
    <p:extLst>
      <p:ext uri="{BB962C8B-B14F-4D97-AF65-F5344CB8AC3E}">
        <p14:creationId xmlns:p14="http://schemas.microsoft.com/office/powerpoint/2010/main" val="3316690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Jess</a:t>
            </a:r>
          </a:p>
        </p:txBody>
      </p:sp>
    </p:spTree>
    <p:extLst>
      <p:ext uri="{BB962C8B-B14F-4D97-AF65-F5344CB8AC3E}">
        <p14:creationId xmlns:p14="http://schemas.microsoft.com/office/powerpoint/2010/main" val="1605668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p:txBody>
          <a:bodyPr/>
          <a:lstStyle/>
          <a:p>
            <a:r>
              <a:rPr lang="en-US" dirty="0"/>
              <a:t>Jess</a:t>
            </a:r>
          </a:p>
          <a:p>
            <a:endParaRPr lang="en-US" dirty="0"/>
          </a:p>
          <a:p>
            <a:endParaRPr lang="en-US" dirty="0"/>
          </a:p>
        </p:txBody>
      </p:sp>
      <p:sp>
        <p:nvSpPr>
          <p:cNvPr id="4" name="Slide Number Placeholder 3"/>
          <p:cNvSpPr>
            <a:spLocks noGrp="1"/>
          </p:cNvSpPr>
          <p:nvPr>
            <p:ph type="sldNum" sz="quarter" idx="5"/>
          </p:nvPr>
        </p:nvSpPr>
        <p:spPr/>
        <p:txBody>
          <a:bodyPr/>
          <a:lstStyle/>
          <a:p>
            <a:fld id="{C8A156DE-823B-4295-AA39-2388F3A47175}" type="slidenum">
              <a:rPr lang="en-US" smtClean="0"/>
              <a:pPr/>
              <a:t>11</a:t>
            </a:fld>
            <a:endParaRPr lang="en-US"/>
          </a:p>
        </p:txBody>
      </p:sp>
    </p:spTree>
    <p:extLst>
      <p:ext uri="{BB962C8B-B14F-4D97-AF65-F5344CB8AC3E}">
        <p14:creationId xmlns:p14="http://schemas.microsoft.com/office/powerpoint/2010/main" val="609251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Jess and handoff to Dave</a:t>
            </a:r>
          </a:p>
        </p:txBody>
      </p:sp>
    </p:spTree>
    <p:extLst>
      <p:ext uri="{BB962C8B-B14F-4D97-AF65-F5344CB8AC3E}">
        <p14:creationId xmlns:p14="http://schemas.microsoft.com/office/powerpoint/2010/main" val="357357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Dave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96D4F9C-88F0-054C-A56D-79D6507C3603}" type="slidenum">
              <a:rPr lang="en-US" smtClean="0"/>
              <a:pPr/>
              <a:t>13</a:t>
            </a:fld>
            <a:endParaRPr lang="en-US"/>
          </a:p>
        </p:txBody>
      </p:sp>
    </p:spTree>
    <p:extLst>
      <p:ext uri="{BB962C8B-B14F-4D97-AF65-F5344CB8AC3E}">
        <p14:creationId xmlns:p14="http://schemas.microsoft.com/office/powerpoint/2010/main" val="4254861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Shape 1330"/>
          <p:cNvSpPr>
            <a:spLocks noGrp="1" noRot="1" noChangeAspect="1"/>
          </p:cNvSpPr>
          <p:nvPr>
            <p:ph type="sldImg"/>
          </p:nvPr>
        </p:nvSpPr>
        <p:spPr>
          <a:xfrm>
            <a:off x="381000" y="685800"/>
            <a:ext cx="6096000" cy="3429000"/>
          </a:xfrm>
          <a:prstGeom prst="rect">
            <a:avLst/>
          </a:prstGeom>
        </p:spPr>
        <p:txBody>
          <a:bodyPr/>
          <a:lstStyle/>
          <a:p>
            <a:endParaRPr/>
          </a:p>
        </p:txBody>
      </p:sp>
      <p:sp>
        <p:nvSpPr>
          <p:cNvPr id="1331" name="Shape 1331"/>
          <p:cNvSpPr>
            <a:spLocks noGrp="1"/>
          </p:cNvSpPr>
          <p:nvPr>
            <p:ph type="body" sz="quarter" idx="1"/>
          </p:nvPr>
        </p:nvSpPr>
        <p:spPr>
          <a:prstGeom prst="rect">
            <a:avLst/>
          </a:prstGeom>
        </p:spPr>
        <p:txBody>
          <a:bodyPr/>
          <a:lstStyle/>
          <a:p>
            <a:r>
              <a:t>O&amp;I meeting connected dots in real-time</a:t>
            </a:r>
          </a:p>
        </p:txBody>
      </p:sp>
    </p:spTree>
    <p:extLst>
      <p:ext uri="{BB962C8B-B14F-4D97-AF65-F5344CB8AC3E}">
        <p14:creationId xmlns:p14="http://schemas.microsoft.com/office/powerpoint/2010/main" val="2238510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 name="Shape 1559"/>
          <p:cNvSpPr>
            <a:spLocks noGrp="1" noRot="1" noChangeAspect="1"/>
          </p:cNvSpPr>
          <p:nvPr>
            <p:ph type="sldImg"/>
          </p:nvPr>
        </p:nvSpPr>
        <p:spPr>
          <a:xfrm>
            <a:off x="381000" y="685800"/>
            <a:ext cx="6096000" cy="3429000"/>
          </a:xfrm>
          <a:prstGeom prst="rect">
            <a:avLst/>
          </a:prstGeom>
        </p:spPr>
        <p:txBody>
          <a:bodyPr/>
          <a:lstStyle/>
          <a:p>
            <a:endParaRPr/>
          </a:p>
        </p:txBody>
      </p:sp>
      <p:sp>
        <p:nvSpPr>
          <p:cNvPr id="1560" name="Shape 1560"/>
          <p:cNvSpPr>
            <a:spLocks noGrp="1"/>
          </p:cNvSpPr>
          <p:nvPr>
            <p:ph type="body" sz="quarter" idx="1"/>
          </p:nvPr>
        </p:nvSpPr>
        <p:spPr>
          <a:prstGeom prst="rect">
            <a:avLst/>
          </a:prstGeom>
        </p:spPr>
        <p:txBody>
          <a:bodyPr/>
          <a:lstStyle/>
          <a:p>
            <a:r>
              <a:t>Went from hierarchy…</a:t>
            </a:r>
          </a:p>
        </p:txBody>
      </p:sp>
    </p:spTree>
    <p:extLst>
      <p:ext uri="{BB962C8B-B14F-4D97-AF65-F5344CB8AC3E}">
        <p14:creationId xmlns:p14="http://schemas.microsoft.com/office/powerpoint/2010/main" val="3116058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noRot="1" noChangeAspect="1"/>
          </p:cNvSpPr>
          <p:nvPr>
            <p:ph type="sldImg"/>
          </p:nvPr>
        </p:nvSpPr>
        <p:spPr>
          <a:xfrm>
            <a:off x="381000" y="685800"/>
            <a:ext cx="6096000" cy="3429000"/>
          </a:xfrm>
          <a:prstGeom prst="rect">
            <a:avLst/>
          </a:prstGeom>
        </p:spPr>
        <p:txBody>
          <a:bodyPr/>
          <a:lstStyle/>
          <a:p>
            <a:endParaRPr/>
          </a:p>
        </p:txBody>
      </p:sp>
      <p:sp>
        <p:nvSpPr>
          <p:cNvPr id="1741" name="Shape 1741"/>
          <p:cNvSpPr>
            <a:spLocks noGrp="1"/>
          </p:cNvSpPr>
          <p:nvPr>
            <p:ph type="body" sz="quarter" idx="1"/>
          </p:nvPr>
        </p:nvSpPr>
        <p:spPr>
          <a:prstGeom prst="rect">
            <a:avLst/>
          </a:prstGeom>
        </p:spPr>
        <p:txBody>
          <a:bodyPr/>
          <a:lstStyle/>
          <a:p>
            <a:r>
              <a:t>To a network…</a:t>
            </a:r>
          </a:p>
        </p:txBody>
      </p:sp>
    </p:spTree>
    <p:extLst>
      <p:ext uri="{BB962C8B-B14F-4D97-AF65-F5344CB8AC3E}">
        <p14:creationId xmlns:p14="http://schemas.microsoft.com/office/powerpoint/2010/main" val="215786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1631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7713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Dave</a:t>
            </a:r>
          </a:p>
          <a:p>
            <a:r>
              <a:rPr lang="en-US" dirty="0"/>
              <a:t>Outcomes – working together</a:t>
            </a:r>
          </a:p>
          <a:p>
            <a:endParaRPr lang="en-US" dirty="0"/>
          </a:p>
          <a:p>
            <a:r>
              <a:rPr lang="en-US" dirty="0"/>
              <a:t>Unlike an API, need a human on the other side </a:t>
            </a:r>
          </a:p>
          <a:p>
            <a:r>
              <a:rPr lang="en-US" dirty="0"/>
              <a:t>141 </a:t>
            </a:r>
            <a:r>
              <a:rPr lang="en-US" dirty="0" err="1"/>
              <a:t>liasions</a:t>
            </a:r>
            <a:endParaRPr lang="en-US" dirty="0"/>
          </a:p>
          <a:p>
            <a:endParaRPr lang="en-US" dirty="0"/>
          </a:p>
        </p:txBody>
      </p:sp>
    </p:spTree>
    <p:extLst>
      <p:ext uri="{BB962C8B-B14F-4D97-AF65-F5344CB8AC3E}">
        <p14:creationId xmlns:p14="http://schemas.microsoft.com/office/powerpoint/2010/main" val="743208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Dave</a:t>
            </a:r>
          </a:p>
        </p:txBody>
      </p:sp>
    </p:spTree>
    <p:extLst>
      <p:ext uri="{BB962C8B-B14F-4D97-AF65-F5344CB8AC3E}">
        <p14:creationId xmlns:p14="http://schemas.microsoft.com/office/powerpoint/2010/main" val="3905078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Dave</a:t>
            </a:r>
          </a:p>
        </p:txBody>
      </p:sp>
    </p:spTree>
    <p:extLst>
      <p:ext uri="{BB962C8B-B14F-4D97-AF65-F5344CB8AC3E}">
        <p14:creationId xmlns:p14="http://schemas.microsoft.com/office/powerpoint/2010/main" val="1203767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Jess</a:t>
            </a:r>
          </a:p>
        </p:txBody>
      </p:sp>
    </p:spTree>
    <p:extLst>
      <p:ext uri="{BB962C8B-B14F-4D97-AF65-F5344CB8AC3E}">
        <p14:creationId xmlns:p14="http://schemas.microsoft.com/office/powerpoint/2010/main" val="1612705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Dave</a:t>
            </a:r>
          </a:p>
        </p:txBody>
      </p:sp>
      <p:sp>
        <p:nvSpPr>
          <p:cNvPr id="4" name="Slide Number Placeholder 3"/>
          <p:cNvSpPr>
            <a:spLocks noGrp="1"/>
          </p:cNvSpPr>
          <p:nvPr>
            <p:ph type="sldNum" sz="quarter" idx="5"/>
          </p:nvPr>
        </p:nvSpPr>
        <p:spPr/>
        <p:txBody>
          <a:bodyPr/>
          <a:lstStyle/>
          <a:p>
            <a:fld id="{80CDABC8-FD09-47BC-822A-A981D494E0D7}" type="slidenum">
              <a:rPr lang="en-CA" smtClean="0"/>
              <a:t>25</a:t>
            </a:fld>
            <a:endParaRPr lang="en-CA"/>
          </a:p>
        </p:txBody>
      </p:sp>
    </p:spTree>
    <p:extLst>
      <p:ext uri="{BB962C8B-B14F-4D97-AF65-F5344CB8AC3E}">
        <p14:creationId xmlns:p14="http://schemas.microsoft.com/office/powerpoint/2010/main" val="3072950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Jess?</a:t>
            </a:r>
          </a:p>
          <a:p>
            <a:endParaRPr lang="en-US" dirty="0"/>
          </a:p>
          <a:p>
            <a:r>
              <a:rPr lang="en-US" dirty="0"/>
              <a:t>(use 10-deploys a day example)</a:t>
            </a:r>
          </a:p>
        </p:txBody>
      </p:sp>
    </p:spTree>
    <p:extLst>
      <p:ext uri="{BB962C8B-B14F-4D97-AF65-F5344CB8AC3E}">
        <p14:creationId xmlns:p14="http://schemas.microsoft.com/office/powerpoint/2010/main" val="37111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3" indent="0">
              <a:buFontTx/>
              <a:buNone/>
            </a:pPr>
            <a:r>
              <a:rPr lang="en-US" dirty="0"/>
              <a:t>Jess</a:t>
            </a:r>
          </a:p>
        </p:txBody>
      </p:sp>
      <p:sp>
        <p:nvSpPr>
          <p:cNvPr id="4" name="Slide Number Placeholder 3"/>
          <p:cNvSpPr>
            <a:spLocks noGrp="1"/>
          </p:cNvSpPr>
          <p:nvPr>
            <p:ph type="sldNum" sz="quarter" idx="5"/>
          </p:nvPr>
        </p:nvSpPr>
        <p:spPr/>
        <p:txBody>
          <a:bodyPr/>
          <a:lstStyle/>
          <a:p>
            <a:fld id="{40BFE508-9D4D-8240-9DA6-C0A86D92413F}" type="slidenum">
              <a:rPr lang="en-US" smtClean="0"/>
              <a:t>27</a:t>
            </a:fld>
            <a:endParaRPr lang="en-US"/>
          </a:p>
        </p:txBody>
      </p:sp>
    </p:spTree>
    <p:extLst>
      <p:ext uri="{BB962C8B-B14F-4D97-AF65-F5344CB8AC3E}">
        <p14:creationId xmlns:p14="http://schemas.microsoft.com/office/powerpoint/2010/main" val="1146860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3" indent="0">
              <a:buFontTx/>
              <a:buNone/>
            </a:pPr>
            <a:r>
              <a:rPr lang="en-US" dirty="0"/>
              <a:t>Dave or Jess</a:t>
            </a:r>
          </a:p>
        </p:txBody>
      </p:sp>
      <p:sp>
        <p:nvSpPr>
          <p:cNvPr id="4" name="Slide Number Placeholder 3"/>
          <p:cNvSpPr>
            <a:spLocks noGrp="1"/>
          </p:cNvSpPr>
          <p:nvPr>
            <p:ph type="sldNum" sz="quarter" idx="5"/>
          </p:nvPr>
        </p:nvSpPr>
        <p:spPr/>
        <p:txBody>
          <a:bodyPr/>
          <a:lstStyle/>
          <a:p>
            <a:fld id="{40BFE508-9D4D-8240-9DA6-C0A86D92413F}" type="slidenum">
              <a:rPr lang="en-US" smtClean="0"/>
              <a:t>28</a:t>
            </a:fld>
            <a:endParaRPr lang="en-US"/>
          </a:p>
        </p:txBody>
      </p:sp>
    </p:spTree>
    <p:extLst>
      <p:ext uri="{BB962C8B-B14F-4D97-AF65-F5344CB8AC3E}">
        <p14:creationId xmlns:p14="http://schemas.microsoft.com/office/powerpoint/2010/main" val="260572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Dave</a:t>
            </a:r>
          </a:p>
        </p:txBody>
      </p:sp>
      <p:sp>
        <p:nvSpPr>
          <p:cNvPr id="4" name="Slide Number Placeholder 3"/>
          <p:cNvSpPr>
            <a:spLocks noGrp="1"/>
          </p:cNvSpPr>
          <p:nvPr>
            <p:ph type="sldNum" sz="quarter" idx="5"/>
          </p:nvPr>
        </p:nvSpPr>
        <p:spPr/>
        <p:txBody>
          <a:bodyPr/>
          <a:lstStyle/>
          <a:p>
            <a:fld id="{40BFE508-9D4D-8240-9DA6-C0A86D92413F}" type="slidenum">
              <a:rPr lang="en-US" smtClean="0"/>
              <a:t>29</a:t>
            </a:fld>
            <a:endParaRPr lang="en-US"/>
          </a:p>
        </p:txBody>
      </p:sp>
    </p:spTree>
    <p:extLst>
      <p:ext uri="{BB962C8B-B14F-4D97-AF65-F5344CB8AC3E}">
        <p14:creationId xmlns:p14="http://schemas.microsoft.com/office/powerpoint/2010/main" val="2451647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Jess</a:t>
            </a:r>
          </a:p>
        </p:txBody>
      </p:sp>
      <p:sp>
        <p:nvSpPr>
          <p:cNvPr id="4" name="Slide Number Placeholder 3"/>
          <p:cNvSpPr>
            <a:spLocks noGrp="1"/>
          </p:cNvSpPr>
          <p:nvPr>
            <p:ph type="sldNum" sz="quarter" idx="5"/>
          </p:nvPr>
        </p:nvSpPr>
        <p:spPr/>
        <p:txBody>
          <a:bodyPr/>
          <a:lstStyle/>
          <a:p>
            <a:fld id="{40BFE508-9D4D-8240-9DA6-C0A86D92413F}" type="slidenum">
              <a:rPr lang="en-US" smtClean="0"/>
              <a:t>30</a:t>
            </a:fld>
            <a:endParaRPr lang="en-US"/>
          </a:p>
        </p:txBody>
      </p:sp>
    </p:spTree>
    <p:extLst>
      <p:ext uri="{BB962C8B-B14F-4D97-AF65-F5344CB8AC3E}">
        <p14:creationId xmlns:p14="http://schemas.microsoft.com/office/powerpoint/2010/main" val="890241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Jess</a:t>
            </a:r>
          </a:p>
        </p:txBody>
      </p:sp>
      <p:sp>
        <p:nvSpPr>
          <p:cNvPr id="4" name="Slide Number Placeholder 3"/>
          <p:cNvSpPr>
            <a:spLocks noGrp="1"/>
          </p:cNvSpPr>
          <p:nvPr>
            <p:ph type="sldNum" sz="quarter" idx="5"/>
          </p:nvPr>
        </p:nvSpPr>
        <p:spPr/>
        <p:txBody>
          <a:bodyPr/>
          <a:lstStyle/>
          <a:p>
            <a:fld id="{80CDABC8-FD09-47BC-822A-A981D494E0D7}" type="slidenum">
              <a:rPr lang="en-CA" smtClean="0"/>
              <a:t>31</a:t>
            </a:fld>
            <a:endParaRPr lang="en-CA"/>
          </a:p>
        </p:txBody>
      </p:sp>
    </p:spTree>
    <p:extLst>
      <p:ext uri="{BB962C8B-B14F-4D97-AF65-F5344CB8AC3E}">
        <p14:creationId xmlns:p14="http://schemas.microsoft.com/office/powerpoint/2010/main" val="2857685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3" indent="0">
              <a:buFontTx/>
              <a:buNone/>
            </a:pPr>
            <a:r>
              <a:rPr lang="en-US" sz="4400" dirty="0">
                <a:solidFill>
                  <a:schemeClr val="bg1"/>
                </a:solidFill>
              </a:rPr>
              <a:t>Dave, Jess</a:t>
            </a:r>
          </a:p>
          <a:p>
            <a:pPr marL="1318038" lvl="3" indent="-857250">
              <a:buFontTx/>
              <a:buChar char="-"/>
            </a:pPr>
            <a:endParaRPr lang="en-US" sz="4400" dirty="0">
              <a:solidFill>
                <a:schemeClr val="bg1"/>
              </a:solidFill>
            </a:endParaRPr>
          </a:p>
          <a:p>
            <a:pPr marL="1318038" lvl="3" indent="-857250">
              <a:buFontTx/>
              <a:buChar char="-"/>
            </a:pPr>
            <a:endParaRPr lang="en-US" sz="4400" dirty="0">
              <a:solidFill>
                <a:schemeClr val="bg1"/>
              </a:solidFill>
            </a:endParaRPr>
          </a:p>
          <a:p>
            <a:pPr marL="1085844" lvl="2" indent="-857250">
              <a:buFontTx/>
              <a:buChar char="-"/>
            </a:pPr>
            <a:r>
              <a:rPr lang="en-US" sz="4400" dirty="0">
                <a:solidFill>
                  <a:schemeClr val="bg1"/>
                </a:solidFill>
              </a:rPr>
              <a:t>Examples of horse-trading: </a:t>
            </a:r>
          </a:p>
          <a:p>
            <a:pPr marL="1318038" lvl="3" indent="-857250">
              <a:buFontTx/>
              <a:buChar char="-"/>
            </a:pPr>
            <a:r>
              <a:rPr lang="en-US" sz="4400" dirty="0">
                <a:solidFill>
                  <a:schemeClr val="bg1"/>
                </a:solidFill>
              </a:rPr>
              <a:t>Embedding best person with Delta Force, to get access to their ISR platform, horse-trading</a:t>
            </a:r>
          </a:p>
          <a:p>
            <a:pPr marL="1318038" lvl="3" indent="-857250">
              <a:buFontTx/>
              <a:buChar char="-"/>
            </a:pPr>
            <a:r>
              <a:rPr lang="en-US" sz="4400" dirty="0">
                <a:solidFill>
                  <a:schemeClr val="bg1"/>
                </a:solidFill>
              </a:rPr>
              <a:t>(which reminds me of my favorite part of book: the officer taking out trash, getting Chick-Fil-A sandwiches.  :) </a:t>
            </a:r>
          </a:p>
          <a:p>
            <a:pPr marL="1318038" lvl="3" indent="-857250">
              <a:buFontTx/>
              <a:buChar char="-"/>
            </a:pPr>
            <a:r>
              <a:rPr lang="en-US" sz="4400" dirty="0">
                <a:solidFill>
                  <a:schemeClr val="bg1"/>
                </a:solidFill>
              </a:rPr>
              <a:t>- your ability to unlock incredible capacity on ISR</a:t>
            </a:r>
          </a:p>
          <a:p>
            <a:pPr marL="1318038" lvl="3" indent="-857250">
              <a:buFontTx/>
              <a:buChar char="-"/>
            </a:pPr>
            <a:r>
              <a:rPr lang="en-US" sz="4400" dirty="0">
                <a:solidFill>
                  <a:schemeClr val="bg1"/>
                </a:solidFill>
              </a:rPr>
              <a:t>How it unlocked awesome outcomes — story of general asking, ”You have stuff on my equipment?”</a:t>
            </a:r>
          </a:p>
          <a:p>
            <a:pPr marL="1318038" lvl="3" indent="-857250">
              <a:buFontTx/>
              <a:buChar char="-"/>
            </a:pPr>
            <a:r>
              <a:rPr lang="en-US" sz="4400" dirty="0">
                <a:solidFill>
                  <a:schemeClr val="bg1"/>
                </a:solidFill>
              </a:rPr>
              <a:t>Jess: how you’ve seen this done in software</a:t>
            </a:r>
            <a:endParaRPr lang="en-US" dirty="0"/>
          </a:p>
        </p:txBody>
      </p:sp>
      <p:sp>
        <p:nvSpPr>
          <p:cNvPr id="4" name="Slide Number Placeholder 3"/>
          <p:cNvSpPr>
            <a:spLocks noGrp="1"/>
          </p:cNvSpPr>
          <p:nvPr>
            <p:ph type="sldNum" sz="quarter" idx="5"/>
          </p:nvPr>
        </p:nvSpPr>
        <p:spPr/>
        <p:txBody>
          <a:bodyPr/>
          <a:lstStyle/>
          <a:p>
            <a:fld id="{40BFE508-9D4D-8240-9DA6-C0A86D92413F}" type="slidenum">
              <a:rPr lang="en-US" smtClean="0"/>
              <a:t>32</a:t>
            </a:fld>
            <a:endParaRPr lang="en-US"/>
          </a:p>
        </p:txBody>
      </p:sp>
    </p:spTree>
    <p:extLst>
      <p:ext uri="{BB962C8B-B14F-4D97-AF65-F5344CB8AC3E}">
        <p14:creationId xmlns:p14="http://schemas.microsoft.com/office/powerpoint/2010/main" val="18752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0" indent="0">
              <a:buFontTx/>
              <a:buNone/>
            </a:pPr>
            <a:r>
              <a:rPr lang="en-US" dirty="0"/>
              <a:t>Dave</a:t>
            </a:r>
          </a:p>
        </p:txBody>
      </p:sp>
      <p:sp>
        <p:nvSpPr>
          <p:cNvPr id="4" name="Slide Number Placeholder 3"/>
          <p:cNvSpPr>
            <a:spLocks noGrp="1"/>
          </p:cNvSpPr>
          <p:nvPr>
            <p:ph type="sldNum" sz="quarter" idx="5"/>
          </p:nvPr>
        </p:nvSpPr>
        <p:spPr/>
        <p:txBody>
          <a:bodyPr/>
          <a:lstStyle/>
          <a:p>
            <a:fld id="{40BFE508-9D4D-8240-9DA6-C0A86D92413F}" type="slidenum">
              <a:rPr lang="en-US" smtClean="0"/>
              <a:t>3</a:t>
            </a:fld>
            <a:endParaRPr lang="en-US"/>
          </a:p>
        </p:txBody>
      </p:sp>
    </p:spTree>
    <p:extLst>
      <p:ext uri="{BB962C8B-B14F-4D97-AF65-F5344CB8AC3E}">
        <p14:creationId xmlns:p14="http://schemas.microsoft.com/office/powerpoint/2010/main" val="1738939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3" indent="0">
              <a:buFont typeface="Arial" panose="020B0604020202020204" pitchFamily="34" charset="0"/>
              <a:buNone/>
            </a:pPr>
            <a:r>
              <a:rPr lang="en-US" sz="4400" dirty="0">
                <a:solidFill>
                  <a:schemeClr val="bg1"/>
                </a:solidFill>
              </a:rPr>
              <a:t>Dave</a:t>
            </a:r>
          </a:p>
        </p:txBody>
      </p:sp>
      <p:sp>
        <p:nvSpPr>
          <p:cNvPr id="4" name="Slide Number Placeholder 3"/>
          <p:cNvSpPr>
            <a:spLocks noGrp="1"/>
          </p:cNvSpPr>
          <p:nvPr>
            <p:ph type="sldNum" sz="quarter" idx="5"/>
          </p:nvPr>
        </p:nvSpPr>
        <p:spPr/>
        <p:txBody>
          <a:bodyPr/>
          <a:lstStyle/>
          <a:p>
            <a:fld id="{40BFE508-9D4D-8240-9DA6-C0A86D92413F}" type="slidenum">
              <a:rPr lang="en-US" smtClean="0"/>
              <a:t>34</a:t>
            </a:fld>
            <a:endParaRPr lang="en-US"/>
          </a:p>
        </p:txBody>
      </p:sp>
    </p:spTree>
    <p:extLst>
      <p:ext uri="{BB962C8B-B14F-4D97-AF65-F5344CB8AC3E}">
        <p14:creationId xmlns:p14="http://schemas.microsoft.com/office/powerpoint/2010/main" val="1850924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3" indent="0">
              <a:buFontTx/>
              <a:buNone/>
            </a:pPr>
            <a:r>
              <a:rPr lang="en-US" sz="4400" dirty="0">
                <a:solidFill>
                  <a:schemeClr val="bg1"/>
                </a:solidFill>
              </a:rPr>
              <a:t>Jess</a:t>
            </a:r>
          </a:p>
        </p:txBody>
      </p:sp>
      <p:sp>
        <p:nvSpPr>
          <p:cNvPr id="4" name="Slide Number Placeholder 3"/>
          <p:cNvSpPr>
            <a:spLocks noGrp="1"/>
          </p:cNvSpPr>
          <p:nvPr>
            <p:ph type="sldNum" sz="quarter" idx="5"/>
          </p:nvPr>
        </p:nvSpPr>
        <p:spPr/>
        <p:txBody>
          <a:bodyPr/>
          <a:lstStyle/>
          <a:p>
            <a:fld id="{40BFE508-9D4D-8240-9DA6-C0A86D92413F}" type="slidenum">
              <a:rPr lang="en-US" smtClean="0"/>
              <a:t>35</a:t>
            </a:fld>
            <a:endParaRPr lang="en-US"/>
          </a:p>
        </p:txBody>
      </p:sp>
    </p:spTree>
    <p:extLst>
      <p:ext uri="{BB962C8B-B14F-4D97-AF65-F5344CB8AC3E}">
        <p14:creationId xmlns:p14="http://schemas.microsoft.com/office/powerpoint/2010/main" val="2432743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3" indent="0">
              <a:buFontTx/>
              <a:buNone/>
            </a:pPr>
            <a:r>
              <a:rPr lang="en-US" sz="4400" dirty="0">
                <a:solidFill>
                  <a:schemeClr val="bg1"/>
                </a:solidFill>
              </a:rPr>
              <a:t>Jess</a:t>
            </a:r>
          </a:p>
          <a:p>
            <a:pPr marL="460788" lvl="3" indent="0">
              <a:buFontTx/>
              <a:buNone/>
            </a:pPr>
            <a:endParaRPr lang="en-US" sz="4400" dirty="0">
              <a:solidFill>
                <a:schemeClr val="bg1"/>
              </a:solidFill>
            </a:endParaRPr>
          </a:p>
          <a:p>
            <a:pPr marL="460788" lvl="3" indent="0">
              <a:buFontTx/>
              <a:buNone/>
            </a:pPr>
            <a:r>
              <a:rPr lang="en-US" sz="4400" dirty="0">
                <a:solidFill>
                  <a:schemeClr val="bg1"/>
                </a:solidFill>
              </a:rPr>
              <a:t> If you're having successes at Agile and DevOps in pockets, but are hitting a dead end because of - but leaders are stuck in the old world, limiting the ability for this new way of working to succeed. - We want to solve that problem.  In fact, we're writing a book on this. - So if you have a situation where your </a:t>
            </a:r>
            <a:r>
              <a:rPr lang="en-US" sz="4400" dirty="0" err="1">
                <a:solidFill>
                  <a:schemeClr val="bg1"/>
                </a:solidFill>
              </a:rPr>
              <a:t>leadreship</a:t>
            </a:r>
            <a:r>
              <a:rPr lang="en-US" sz="4400" dirty="0">
                <a:solidFill>
                  <a:schemeClr val="bg1"/>
                </a:solidFill>
              </a:rPr>
              <a:t> haven't had that aha moment, maybe even with a copy of Team of Teams on their bookshelf, we'd love to talk and help you crack that code. - Email us here.</a:t>
            </a:r>
          </a:p>
        </p:txBody>
      </p:sp>
      <p:sp>
        <p:nvSpPr>
          <p:cNvPr id="4" name="Slide Number Placeholder 3"/>
          <p:cNvSpPr>
            <a:spLocks noGrp="1"/>
          </p:cNvSpPr>
          <p:nvPr>
            <p:ph type="sldNum" sz="quarter" idx="5"/>
          </p:nvPr>
        </p:nvSpPr>
        <p:spPr/>
        <p:txBody>
          <a:bodyPr/>
          <a:lstStyle/>
          <a:p>
            <a:fld id="{40BFE508-9D4D-8240-9DA6-C0A86D92413F}" type="slidenum">
              <a:rPr lang="en-US" smtClean="0"/>
              <a:t>36</a:t>
            </a:fld>
            <a:endParaRPr lang="en-US"/>
          </a:p>
        </p:txBody>
      </p:sp>
    </p:spTree>
    <p:extLst>
      <p:ext uri="{BB962C8B-B14F-4D97-AF65-F5344CB8AC3E}">
        <p14:creationId xmlns:p14="http://schemas.microsoft.com/office/powerpoint/2010/main" val="1502908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18038" lvl="3" indent="-857250">
              <a:buFontTx/>
              <a:buChar char="-"/>
            </a:pPr>
            <a:endParaRPr lang="en-US" sz="4400" dirty="0">
              <a:solidFill>
                <a:schemeClr val="bg1"/>
              </a:solidFill>
            </a:endParaRPr>
          </a:p>
          <a:p>
            <a:pPr marL="1085844" lvl="2" indent="-857250">
              <a:buFontTx/>
              <a:buChar char="-"/>
            </a:pPr>
            <a:r>
              <a:rPr lang="en-US" sz="4400" dirty="0">
                <a:solidFill>
                  <a:schemeClr val="bg1"/>
                </a:solidFill>
              </a:rPr>
              <a:t>Examples of horse-trading: </a:t>
            </a:r>
          </a:p>
          <a:p>
            <a:pPr marL="1318038" lvl="3" indent="-857250">
              <a:buFontTx/>
              <a:buChar char="-"/>
            </a:pPr>
            <a:r>
              <a:rPr lang="en-US" sz="4400" dirty="0">
                <a:solidFill>
                  <a:schemeClr val="bg1"/>
                </a:solidFill>
              </a:rPr>
              <a:t>Embedding best person with Delta Force, to get access to their ISR platform, horse-trading</a:t>
            </a:r>
          </a:p>
          <a:p>
            <a:pPr marL="1318038" lvl="3" indent="-857250">
              <a:buFontTx/>
              <a:buChar char="-"/>
            </a:pPr>
            <a:r>
              <a:rPr lang="en-US" sz="4400" dirty="0">
                <a:solidFill>
                  <a:schemeClr val="bg1"/>
                </a:solidFill>
              </a:rPr>
              <a:t>(which reminds me of my favorite part of book: the officer taking out trash, getting Chick-Fil-A sandwiches.  :) </a:t>
            </a:r>
          </a:p>
          <a:p>
            <a:pPr marL="1318038" lvl="3" indent="-857250">
              <a:buFontTx/>
              <a:buChar char="-"/>
            </a:pPr>
            <a:r>
              <a:rPr lang="en-US" sz="4400" dirty="0">
                <a:solidFill>
                  <a:schemeClr val="bg1"/>
                </a:solidFill>
              </a:rPr>
              <a:t>- your ability to unlock incredible capacity on ISR</a:t>
            </a:r>
          </a:p>
          <a:p>
            <a:pPr marL="1318038" lvl="3" indent="-857250">
              <a:buFontTx/>
              <a:buChar char="-"/>
            </a:pPr>
            <a:r>
              <a:rPr lang="en-US" sz="4400" dirty="0">
                <a:solidFill>
                  <a:schemeClr val="bg1"/>
                </a:solidFill>
              </a:rPr>
              <a:t>How it unlocked awesome outcomes — story of general asking, ”You have stuff on my equipment?”</a:t>
            </a:r>
          </a:p>
          <a:p>
            <a:pPr marL="1318038" lvl="3" indent="-857250">
              <a:buFontTx/>
              <a:buChar char="-"/>
            </a:pPr>
            <a:r>
              <a:rPr lang="en-US" sz="4400" dirty="0">
                <a:solidFill>
                  <a:schemeClr val="bg1"/>
                </a:solidFill>
              </a:rPr>
              <a:t>Jess: how you’ve seen this done in software</a:t>
            </a:r>
            <a:endParaRPr lang="en-US" dirty="0"/>
          </a:p>
        </p:txBody>
      </p:sp>
      <p:sp>
        <p:nvSpPr>
          <p:cNvPr id="4" name="Slide Number Placeholder 3"/>
          <p:cNvSpPr>
            <a:spLocks noGrp="1"/>
          </p:cNvSpPr>
          <p:nvPr>
            <p:ph type="sldNum" sz="quarter" idx="5"/>
          </p:nvPr>
        </p:nvSpPr>
        <p:spPr/>
        <p:txBody>
          <a:bodyPr/>
          <a:lstStyle/>
          <a:p>
            <a:fld id="{40BFE508-9D4D-8240-9DA6-C0A86D92413F}" type="slidenum">
              <a:rPr lang="en-US" smtClean="0"/>
              <a:t>37</a:t>
            </a:fld>
            <a:endParaRPr lang="en-US"/>
          </a:p>
        </p:txBody>
      </p:sp>
    </p:spTree>
    <p:extLst>
      <p:ext uri="{BB962C8B-B14F-4D97-AF65-F5344CB8AC3E}">
        <p14:creationId xmlns:p14="http://schemas.microsoft.com/office/powerpoint/2010/main" val="3121495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xfrm>
            <a:off x="381000" y="685800"/>
            <a:ext cx="6096000" cy="3429000"/>
          </a:xfrm>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lvl1pPr defTabSz="914400">
              <a:defRPr sz="1200"/>
            </a:lvl1pPr>
          </a:lstStyle>
          <a:p>
            <a:r>
              <a:rPr lang="en-US" dirty="0"/>
              <a:t>Dave</a:t>
            </a:r>
            <a:endParaRPr dirty="0"/>
          </a:p>
        </p:txBody>
      </p:sp>
    </p:spTree>
    <p:extLst>
      <p:ext uri="{BB962C8B-B14F-4D97-AF65-F5344CB8AC3E}">
        <p14:creationId xmlns:p14="http://schemas.microsoft.com/office/powerpoint/2010/main" val="61784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3" indent="0">
              <a:buFontTx/>
              <a:buNone/>
            </a:pPr>
            <a:r>
              <a:rPr lang="en-US" sz="4400" dirty="0">
                <a:solidFill>
                  <a:schemeClr val="bg1"/>
                </a:solidFill>
              </a:rPr>
              <a:t>Dave</a:t>
            </a:r>
          </a:p>
        </p:txBody>
      </p:sp>
      <p:sp>
        <p:nvSpPr>
          <p:cNvPr id="4" name="Slide Number Placeholder 3"/>
          <p:cNvSpPr>
            <a:spLocks noGrp="1"/>
          </p:cNvSpPr>
          <p:nvPr>
            <p:ph type="sldNum" sz="quarter" idx="5"/>
          </p:nvPr>
        </p:nvSpPr>
        <p:spPr/>
        <p:txBody>
          <a:bodyPr/>
          <a:lstStyle/>
          <a:p>
            <a:fld id="{40BFE508-9D4D-8240-9DA6-C0A86D92413F}" type="slidenum">
              <a:rPr lang="en-US" smtClean="0"/>
              <a:t>5</a:t>
            </a:fld>
            <a:endParaRPr lang="en-US"/>
          </a:p>
        </p:txBody>
      </p:sp>
    </p:spTree>
    <p:extLst>
      <p:ext uri="{BB962C8B-B14F-4D97-AF65-F5344CB8AC3E}">
        <p14:creationId xmlns:p14="http://schemas.microsoft.com/office/powerpoint/2010/main" val="260331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3" indent="0">
              <a:buFontTx/>
              <a:buNone/>
            </a:pPr>
            <a:r>
              <a:rPr lang="en-US" dirty="0"/>
              <a:t>Dave</a:t>
            </a:r>
          </a:p>
        </p:txBody>
      </p:sp>
      <p:sp>
        <p:nvSpPr>
          <p:cNvPr id="4" name="Slide Number Placeholder 3"/>
          <p:cNvSpPr>
            <a:spLocks noGrp="1"/>
          </p:cNvSpPr>
          <p:nvPr>
            <p:ph type="sldNum" sz="quarter" idx="5"/>
          </p:nvPr>
        </p:nvSpPr>
        <p:spPr/>
        <p:txBody>
          <a:bodyPr/>
          <a:lstStyle/>
          <a:p>
            <a:fld id="{40BFE508-9D4D-8240-9DA6-C0A86D92413F}" type="slidenum">
              <a:rPr lang="en-US" smtClean="0"/>
              <a:t>6</a:t>
            </a:fld>
            <a:endParaRPr lang="en-US"/>
          </a:p>
        </p:txBody>
      </p:sp>
    </p:spTree>
    <p:extLst>
      <p:ext uri="{BB962C8B-B14F-4D97-AF65-F5344CB8AC3E}">
        <p14:creationId xmlns:p14="http://schemas.microsoft.com/office/powerpoint/2010/main" val="4239864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Dave</a:t>
            </a:r>
          </a:p>
        </p:txBody>
      </p:sp>
    </p:spTree>
    <p:extLst>
      <p:ext uri="{BB962C8B-B14F-4D97-AF65-F5344CB8AC3E}">
        <p14:creationId xmlns:p14="http://schemas.microsoft.com/office/powerpoint/2010/main" val="92770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60788" lvl="2" indent="0">
              <a:buFontTx/>
              <a:buNone/>
            </a:pPr>
            <a:r>
              <a:rPr lang="en-US" dirty="0"/>
              <a:t>Dave</a:t>
            </a:r>
          </a:p>
        </p:txBody>
      </p:sp>
      <p:sp>
        <p:nvSpPr>
          <p:cNvPr id="4" name="Slide Number Placeholder 3"/>
          <p:cNvSpPr>
            <a:spLocks noGrp="1"/>
          </p:cNvSpPr>
          <p:nvPr>
            <p:ph type="sldNum" sz="quarter" idx="5"/>
          </p:nvPr>
        </p:nvSpPr>
        <p:spPr/>
        <p:txBody>
          <a:bodyPr/>
          <a:lstStyle/>
          <a:p>
            <a:fld id="{40BFE508-9D4D-8240-9DA6-C0A86D92413F}" type="slidenum">
              <a:rPr lang="en-US" smtClean="0"/>
              <a:t>8</a:t>
            </a:fld>
            <a:endParaRPr lang="en-US"/>
          </a:p>
        </p:txBody>
      </p:sp>
    </p:spTree>
    <p:extLst>
      <p:ext uri="{BB962C8B-B14F-4D97-AF65-F5344CB8AC3E}">
        <p14:creationId xmlns:p14="http://schemas.microsoft.com/office/powerpoint/2010/main" val="130421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Dave</a:t>
            </a:r>
          </a:p>
        </p:txBody>
      </p:sp>
      <p:sp>
        <p:nvSpPr>
          <p:cNvPr id="4" name="Slide Number Placeholder 3"/>
          <p:cNvSpPr>
            <a:spLocks noGrp="1"/>
          </p:cNvSpPr>
          <p:nvPr>
            <p:ph type="sldNum" sz="quarter" idx="5"/>
          </p:nvPr>
        </p:nvSpPr>
        <p:spPr/>
        <p:txBody>
          <a:bodyPr/>
          <a:lstStyle/>
          <a:p>
            <a:pPr marL="0" marR="0" lvl="0" indent="0" algn="l" defTabSz="1625600" rtl="0" eaLnBrk="1" fontAlgn="auto" latinLnBrk="0" hangingPunct="0">
              <a:lnSpc>
                <a:spcPct val="100000"/>
              </a:lnSpc>
              <a:spcBef>
                <a:spcPts val="0"/>
              </a:spcBef>
              <a:spcAft>
                <a:spcPts val="0"/>
              </a:spcAft>
              <a:buClrTx/>
              <a:buSzTx/>
              <a:buFontTx/>
              <a:buNone/>
              <a:tabLst/>
              <a:defRPr/>
            </a:pPr>
            <a:fld id="{80CDABC8-FD09-47BC-822A-A981D494E0D7}" type="slidenum">
              <a:rPr kumimoji="0" lang="en-CA" sz="32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625600" rtl="0" eaLnBrk="1" fontAlgn="auto" latinLnBrk="0" hangingPunct="0">
                <a:lnSpc>
                  <a:spcPct val="100000"/>
                </a:lnSpc>
                <a:spcBef>
                  <a:spcPts val="0"/>
                </a:spcBef>
                <a:spcAft>
                  <a:spcPts val="0"/>
                </a:spcAft>
                <a:buClrTx/>
                <a:buSzTx/>
                <a:buFontTx/>
                <a:buNone/>
                <a:tabLst/>
                <a:defRPr/>
              </a:pPr>
              <a:t>9</a:t>
            </a:fld>
            <a:endParaRPr kumimoji="0" lang="en-CA" sz="32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795105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8AEC-0935-8D4E-8AC1-7528026E201C}"/>
              </a:ext>
            </a:extLst>
          </p:cNvPr>
          <p:cNvSpPr>
            <a:spLocks noGrp="1"/>
          </p:cNvSpPr>
          <p:nvPr>
            <p:ph type="title" hasCustomPrompt="1"/>
          </p:nvPr>
        </p:nvSpPr>
        <p:spPr>
          <a:xfrm>
            <a:off x="719670" y="3572228"/>
            <a:ext cx="14816659" cy="854080"/>
          </a:xfrm>
        </p:spPr>
        <p:txBody>
          <a:bodyPr anchor="b">
            <a:spAutoFit/>
          </a:bodyPr>
          <a:lstStyle>
            <a:lvl1pPr marL="0" marR="0" indent="0" algn="l" defTabSz="1625275" rtl="0" eaLnBrk="1" fontAlgn="auto" latinLnBrk="0" hangingPunct="1">
              <a:lnSpc>
                <a:spcPct val="90000"/>
              </a:lnSpc>
              <a:spcBef>
                <a:spcPct val="0"/>
              </a:spcBef>
              <a:spcAft>
                <a:spcPts val="0"/>
              </a:spcAft>
              <a:buClrTx/>
              <a:buSzTx/>
              <a:buFontTx/>
              <a:buNone/>
              <a:tabLst/>
              <a:defRPr sz="6000" b="0" i="0">
                <a:solidFill>
                  <a:schemeClr val="accent2"/>
                </a:solidFill>
                <a:latin typeface="Lato" panose="020F0502020204030203" pitchFamily="34" charset="0"/>
              </a:defRPr>
            </a:lvl1pPr>
          </a:lstStyle>
          <a:p>
            <a:pPr marL="0" marR="0" lvl="0" indent="0" algn="l" defTabSz="1625275"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6" name="Text Placeholder 15">
            <a:extLst>
              <a:ext uri="{FF2B5EF4-FFF2-40B4-BE49-F238E27FC236}">
                <a16:creationId xmlns:a16="http://schemas.microsoft.com/office/drawing/2014/main" id="{8A631667-E28D-7640-95F5-66AB9F64F4F7}"/>
              </a:ext>
            </a:extLst>
          </p:cNvPr>
          <p:cNvSpPr>
            <a:spLocks noGrp="1"/>
          </p:cNvSpPr>
          <p:nvPr>
            <p:ph type="body" sz="quarter" idx="11" hasCustomPrompt="1"/>
          </p:nvPr>
        </p:nvSpPr>
        <p:spPr>
          <a:xfrm>
            <a:off x="719670" y="4562069"/>
            <a:ext cx="14816659" cy="492443"/>
          </a:xfrm>
          <a:prstGeom prst="rect">
            <a:avLst/>
          </a:prstGeom>
        </p:spPr>
        <p:txBody>
          <a:bodyPr>
            <a:spAutoFit/>
          </a:bodyPr>
          <a:lstStyle>
            <a:lvl1pPr>
              <a:defRPr sz="3200" b="0" i="0">
                <a:solidFill>
                  <a:schemeClr val="accent2"/>
                </a:solidFill>
                <a:latin typeface="Lato" panose="020F0502020204030203" pitchFamily="34" charset="0"/>
              </a:defRPr>
            </a:lvl1pPr>
          </a:lstStyle>
          <a:p>
            <a:pPr lvl="0"/>
            <a:r>
              <a:rPr lang="en-US" dirty="0"/>
              <a:t>Subhead 1</a:t>
            </a:r>
          </a:p>
        </p:txBody>
      </p:sp>
      <p:sp>
        <p:nvSpPr>
          <p:cNvPr id="17" name="Text Placeholder 15">
            <a:extLst>
              <a:ext uri="{FF2B5EF4-FFF2-40B4-BE49-F238E27FC236}">
                <a16:creationId xmlns:a16="http://schemas.microsoft.com/office/drawing/2014/main" id="{DB91D220-690F-F743-8BF8-C2B6B49DCD9B}"/>
              </a:ext>
            </a:extLst>
          </p:cNvPr>
          <p:cNvSpPr>
            <a:spLocks noGrp="1"/>
          </p:cNvSpPr>
          <p:nvPr>
            <p:ph type="body" sz="quarter" idx="12" hasCustomPrompt="1"/>
          </p:nvPr>
        </p:nvSpPr>
        <p:spPr>
          <a:xfrm>
            <a:off x="719670" y="6129574"/>
            <a:ext cx="14816659" cy="369332"/>
          </a:xfrm>
          <a:prstGeom prst="rect">
            <a:avLst/>
          </a:prstGeom>
        </p:spPr>
        <p:txBody>
          <a:bodyPr>
            <a:spAutoFit/>
          </a:bodyPr>
          <a:lstStyle>
            <a:lvl1pPr>
              <a:defRPr sz="2400" b="0" i="0">
                <a:solidFill>
                  <a:schemeClr val="tx1"/>
                </a:solidFill>
                <a:latin typeface="Lato" panose="020F0502020204030203" pitchFamily="34" charset="0"/>
                <a:cs typeface="Poppins" pitchFamily="2" charset="77"/>
              </a:defRPr>
            </a:lvl1pPr>
          </a:lstStyle>
          <a:p>
            <a:pPr lvl="0"/>
            <a:r>
              <a:rPr lang="en-US" dirty="0"/>
              <a:t>Presenter’s name</a:t>
            </a:r>
          </a:p>
        </p:txBody>
      </p:sp>
      <p:sp>
        <p:nvSpPr>
          <p:cNvPr id="10" name="Text Placeholder 3">
            <a:extLst>
              <a:ext uri="{FF2B5EF4-FFF2-40B4-BE49-F238E27FC236}">
                <a16:creationId xmlns:a16="http://schemas.microsoft.com/office/drawing/2014/main" id="{F6C91D94-1DB9-47B3-A78D-E0C59FC8935C}"/>
              </a:ext>
            </a:extLst>
          </p:cNvPr>
          <p:cNvSpPr>
            <a:spLocks noGrp="1"/>
          </p:cNvSpPr>
          <p:nvPr>
            <p:ph type="body" sz="quarter" idx="13" hasCustomPrompt="1"/>
          </p:nvPr>
        </p:nvSpPr>
        <p:spPr>
          <a:xfrm>
            <a:off x="719855" y="8402707"/>
            <a:ext cx="4966993" cy="220133"/>
          </a:xfrm>
          <a:prstGeom prst="rect">
            <a:avLst/>
          </a:prstGeom>
        </p:spPr>
        <p:txBody>
          <a:bodyPr/>
          <a:lstStyle>
            <a:lvl1pPr>
              <a:defRPr sz="1333" b="0" i="0">
                <a:latin typeface="Lato" panose="020F0502020204030203" pitchFamily="34" charset="0"/>
              </a:defRPr>
            </a:lvl1pPr>
          </a:lstStyle>
          <a:p>
            <a:pPr lvl="0"/>
            <a:fld id="{F4D7BF67-1FB1-4572-9FA4-449E1F9DFAF5}" type="datetime4">
              <a:rPr lang="en-US" smtClean="0"/>
              <a:t>September 13, 2019</a:t>
            </a:fld>
            <a:endParaRPr lang="en-US" dirty="0"/>
          </a:p>
        </p:txBody>
      </p:sp>
      <p:sp>
        <p:nvSpPr>
          <p:cNvPr id="12" name="TextBox 11">
            <a:extLst>
              <a:ext uri="{FF2B5EF4-FFF2-40B4-BE49-F238E27FC236}">
                <a16:creationId xmlns:a16="http://schemas.microsoft.com/office/drawing/2014/main" id="{06676319-C61F-4AAE-ACCF-11D67FF3B0FE}"/>
              </a:ext>
            </a:extLst>
          </p:cNvPr>
          <p:cNvSpPr txBox="1"/>
          <p:nvPr userDrawn="1"/>
        </p:nvSpPr>
        <p:spPr>
          <a:xfrm>
            <a:off x="5940231" y="8091911"/>
            <a:ext cx="9593877" cy="492635"/>
          </a:xfrm>
          <a:prstGeom prst="rect">
            <a:avLst/>
          </a:prstGeom>
          <a:noFill/>
        </p:spPr>
        <p:txBody>
          <a:bodyPr wrap="square" lIns="0" tIns="0" rIns="0" bIns="0" rtlCol="0">
            <a:spAutoFit/>
          </a:bodyPr>
          <a:lstStyle/>
          <a:p>
            <a:r>
              <a:rPr lang="en-US" sz="1067" b="0" i="0" spc="-13" baseline="0" dirty="0">
                <a:solidFill>
                  <a:schemeClr val="accent4"/>
                </a:solidFill>
                <a:latin typeface="Lato" panose="020F0502020204030203" pitchFamily="34" charset="0"/>
              </a:rPr>
              <a:t>Copyright 2019 </a:t>
            </a:r>
            <a:r>
              <a:rPr lang="en-US" sz="1067" b="0" i="0" spc="-13" baseline="0" dirty="0" err="1">
                <a:solidFill>
                  <a:schemeClr val="accent4"/>
                </a:solidFill>
                <a:latin typeface="Lato" panose="020F0502020204030203" pitchFamily="34" charset="0"/>
              </a:rPr>
              <a:t>CrossLead</a:t>
            </a:r>
            <a:r>
              <a:rPr lang="en-US" sz="1067" b="0" i="0" spc="-13" baseline="0" dirty="0">
                <a:solidFill>
                  <a:schemeClr val="accent4"/>
                </a:solidFill>
                <a:latin typeface="Lato" panose="020F0502020204030203" pitchFamily="34" charset="0"/>
              </a:rPr>
              <a:t>, Inc. All rights reserved. The information contained in this document is company confidential and proprietary property of </a:t>
            </a:r>
            <a:r>
              <a:rPr lang="en-US" sz="1067" b="0" i="0" spc="-13" baseline="0" dirty="0" err="1">
                <a:solidFill>
                  <a:schemeClr val="accent4"/>
                </a:solidFill>
                <a:latin typeface="Lato" panose="020F0502020204030203" pitchFamily="34" charset="0"/>
              </a:rPr>
              <a:t>CrossLead</a:t>
            </a:r>
            <a:r>
              <a:rPr lang="en-US" sz="1067" b="0" i="0" spc="-13" baseline="0" dirty="0">
                <a:solidFill>
                  <a:schemeClr val="accent4"/>
                </a:solidFill>
                <a:latin typeface="Lato" panose="020F0502020204030203" pitchFamily="34" charset="0"/>
              </a:rPr>
              <a:t> and its affiliates. It is to be used only for the benefit of </a:t>
            </a:r>
            <a:r>
              <a:rPr lang="en-US" sz="1067" b="0" i="0" spc="-13" baseline="0" dirty="0" err="1">
                <a:solidFill>
                  <a:schemeClr val="accent4"/>
                </a:solidFill>
                <a:latin typeface="Lato" panose="020F0502020204030203" pitchFamily="34" charset="0"/>
              </a:rPr>
              <a:t>CrossLead</a:t>
            </a:r>
            <a:r>
              <a:rPr lang="en-US" sz="1067" b="0" i="0" spc="-13" baseline="0" dirty="0">
                <a:solidFill>
                  <a:schemeClr val="accent4"/>
                </a:solidFill>
                <a:latin typeface="Lato" panose="020F0502020204030203" pitchFamily="34" charset="0"/>
              </a:rPr>
              <a:t> and may not be distributed, transmitted, reproduced, altered, or used for any purpose without the express written consent of </a:t>
            </a:r>
            <a:r>
              <a:rPr lang="en-US" sz="1067" b="0" i="0" spc="-13" baseline="0" dirty="0" err="1">
                <a:solidFill>
                  <a:schemeClr val="accent4"/>
                </a:solidFill>
                <a:latin typeface="Lato" panose="020F0502020204030203" pitchFamily="34" charset="0"/>
              </a:rPr>
              <a:t>CrossLead</a:t>
            </a:r>
            <a:r>
              <a:rPr lang="en-US" sz="1067" b="0" i="0" spc="-13" baseline="0" dirty="0">
                <a:solidFill>
                  <a:schemeClr val="accent4"/>
                </a:solidFill>
                <a:latin typeface="Lato" panose="020F0502020204030203" pitchFamily="34" charset="0"/>
              </a:rPr>
              <a:t>.</a:t>
            </a:r>
          </a:p>
        </p:txBody>
      </p:sp>
      <p:pic>
        <p:nvPicPr>
          <p:cNvPr id="9" name="Picture 8">
            <a:extLst>
              <a:ext uri="{FF2B5EF4-FFF2-40B4-BE49-F238E27FC236}">
                <a16:creationId xmlns:a16="http://schemas.microsoft.com/office/drawing/2014/main" id="{024B764E-54A2-F949-B1B0-74D03810E0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93527" y="391268"/>
            <a:ext cx="4849566" cy="1536192"/>
          </a:xfrm>
          <a:prstGeom prst="rect">
            <a:avLst/>
          </a:prstGeom>
        </p:spPr>
      </p:pic>
    </p:spTree>
    <p:extLst>
      <p:ext uri="{BB962C8B-B14F-4D97-AF65-F5344CB8AC3E}">
        <p14:creationId xmlns:p14="http://schemas.microsoft.com/office/powerpoint/2010/main" val="41737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revers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b="0" i="0">
                <a:solidFill>
                  <a:schemeClr val="bg1"/>
                </a:solidFill>
                <a:latin typeface="Lato" panose="020F0502020204030203" pitchFamily="34" charset="0"/>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DEA2995F-EF6F-4BD4-A7EB-2B5A4EDC9393}"/>
              </a:ext>
            </a:extLst>
          </p:cNvPr>
          <p:cNvSpPr>
            <a:spLocks noGrp="1"/>
          </p:cNvSpPr>
          <p:nvPr>
            <p:ph type="ftr" sz="quarter" idx="12"/>
          </p:nvPr>
        </p:nvSpPr>
        <p:spPr>
          <a:xfrm>
            <a:off x="1196797" y="8398857"/>
            <a:ext cx="11097610" cy="205184"/>
          </a:xfrm>
          <a:prstGeom prst="rect">
            <a:avLst/>
          </a:prstGeom>
        </p:spPr>
        <p:txBody>
          <a:bodyPr/>
          <a:lstStyle>
            <a:lvl1pPr>
              <a:defRPr>
                <a:solidFill>
                  <a:schemeClr val="bg1"/>
                </a:solidFill>
              </a:defRPr>
            </a:lvl1pPr>
          </a:lstStyle>
          <a:p>
            <a:r>
              <a:rPr lang="en-US" spc="-13" dirty="0">
                <a:latin typeface="Lato" panose="020F0502020204030203" pitchFamily="34" charset="0"/>
              </a:rPr>
              <a:t>Copyright 2019 </a:t>
            </a:r>
            <a:r>
              <a:rPr lang="en-US" spc="-13" dirty="0" err="1">
                <a:latin typeface="Lato" panose="020F0502020204030203" pitchFamily="34" charset="0"/>
              </a:rPr>
              <a:t>CrossLead</a:t>
            </a:r>
            <a:r>
              <a:rPr lang="en-US" spc="-13" dirty="0">
                <a:latin typeface="Lato" panose="020F0502020204030203" pitchFamily="34" charset="0"/>
              </a:rPr>
              <a:t>, Inc. All rights reserved.</a:t>
            </a:r>
          </a:p>
        </p:txBody>
      </p:sp>
      <p:pic>
        <p:nvPicPr>
          <p:cNvPr id="5" name="Picture 4">
            <a:extLst>
              <a:ext uri="{FF2B5EF4-FFF2-40B4-BE49-F238E27FC236}">
                <a16:creationId xmlns:a16="http://schemas.microsoft.com/office/drawing/2014/main" id="{699FB644-12F5-C943-B6DE-68CDC19AAB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400145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lf Page Call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A82512-73EC-4AFA-82D7-8C9653567042}"/>
              </a:ext>
            </a:extLst>
          </p:cNvPr>
          <p:cNvSpPr/>
          <p:nvPr userDrawn="1"/>
        </p:nvSpPr>
        <p:spPr>
          <a:xfrm>
            <a:off x="8128000" y="0"/>
            <a:ext cx="8128001" cy="9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16" name="Text Placeholder 5">
            <a:extLst>
              <a:ext uri="{FF2B5EF4-FFF2-40B4-BE49-F238E27FC236}">
                <a16:creationId xmlns:a16="http://schemas.microsoft.com/office/drawing/2014/main" id="{B01D0E77-B7DA-4880-B448-4077D1B3EFBB}"/>
              </a:ext>
            </a:extLst>
          </p:cNvPr>
          <p:cNvSpPr>
            <a:spLocks noGrp="1"/>
          </p:cNvSpPr>
          <p:nvPr>
            <p:ph type="body" sz="quarter" idx="20"/>
          </p:nvPr>
        </p:nvSpPr>
        <p:spPr>
          <a:xfrm>
            <a:off x="8788481" y="840318"/>
            <a:ext cx="7025021" cy="6616239"/>
          </a:xfrm>
          <a:prstGeom prst="rect">
            <a:avLst/>
          </a:prstGeom>
        </p:spPr>
        <p:txBody>
          <a:bodyPr anchor="ctr"/>
          <a:lstStyle>
            <a:lvl1pPr algn="ctr">
              <a:defRPr sz="1867" b="0" i="0">
                <a:solidFill>
                  <a:schemeClr val="bg1"/>
                </a:solidFill>
                <a:latin typeface="Lato" panose="020F0502020204030203"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720187" y="2078399"/>
            <a:ext cx="6809008" cy="4560000"/>
          </a:xfrm>
          <a:prstGeom prst="rect">
            <a:avLst/>
          </a:prstGeom>
        </p:spPr>
        <p:txBody>
          <a:bodyPr/>
          <a:lstStyle>
            <a:lvl1pPr>
              <a:defRPr b="0" i="0">
                <a:solidFill>
                  <a:schemeClr val="accent1"/>
                </a:solidFill>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720187" y="840001"/>
            <a:ext cx="6809008" cy="607345"/>
          </a:xfrm>
        </p:spPr>
        <p:txBody>
          <a:bodyPr/>
          <a:lstStyle>
            <a:lvl1pPr>
              <a:defRPr b="0" i="0">
                <a:solidFill>
                  <a:schemeClr val="accent2"/>
                </a:solidFill>
                <a:latin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198CBDDA-52F5-4D0F-8229-F1F6BE5E2B6B}"/>
              </a:ext>
            </a:extLst>
          </p:cNvPr>
          <p:cNvSpPr>
            <a:spLocks noGrp="1"/>
          </p:cNvSpPr>
          <p:nvPr>
            <p:ph type="ftr" sz="quarter" idx="21"/>
          </p:nvPr>
        </p:nvSpPr>
        <p:spPr>
          <a:xfrm>
            <a:off x="1196797" y="8398857"/>
            <a:ext cx="6341491"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pic>
        <p:nvPicPr>
          <p:cNvPr id="10" name="Picture 9">
            <a:extLst>
              <a:ext uri="{FF2B5EF4-FFF2-40B4-BE49-F238E27FC236}">
                <a16:creationId xmlns:a16="http://schemas.microsoft.com/office/drawing/2014/main" id="{73A9D8AA-A20D-8146-8011-617AF8C042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54300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rter Page Call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2541CA-AF4E-4FA0-A115-C3032F32FF81}"/>
              </a:ext>
            </a:extLst>
          </p:cNvPr>
          <p:cNvSpPr/>
          <p:nvPr userDrawn="1"/>
        </p:nvSpPr>
        <p:spPr>
          <a:xfrm>
            <a:off x="11691462" y="0"/>
            <a:ext cx="4564538" cy="9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720187" y="2078399"/>
            <a:ext cx="10212429" cy="4560000"/>
          </a:xfrm>
          <a:prstGeom prst="rect">
            <a:avLst/>
          </a:prstGeom>
        </p:spPr>
        <p:txBody>
          <a:bodyPr>
            <a:noAutofit/>
          </a:bodyPr>
          <a:lstStyle>
            <a:lvl1pPr>
              <a:defRPr b="0" i="0">
                <a:solidFill>
                  <a:schemeClr val="accent1"/>
                </a:solidFill>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720187" y="840001"/>
            <a:ext cx="10212429" cy="607345"/>
          </a:xfrm>
        </p:spPr>
        <p:txBody>
          <a:bodyPr/>
          <a:lstStyle>
            <a:lvl1pPr>
              <a:defRPr b="0" i="0">
                <a:solidFill>
                  <a:schemeClr val="accent2"/>
                </a:solidFill>
                <a:latin typeface="Lato" panose="020F0502020204030203" pitchFamily="34" charset="0"/>
              </a:defRPr>
            </a:lvl1pPr>
          </a:lstStyle>
          <a:p>
            <a:r>
              <a:rPr lang="en-US" dirty="0"/>
              <a:t>Slide title</a:t>
            </a:r>
          </a:p>
        </p:txBody>
      </p:sp>
      <p:sp>
        <p:nvSpPr>
          <p:cNvPr id="6" name="Text Placeholder 5">
            <a:extLst>
              <a:ext uri="{FF2B5EF4-FFF2-40B4-BE49-F238E27FC236}">
                <a16:creationId xmlns:a16="http://schemas.microsoft.com/office/drawing/2014/main" id="{D2581EE2-56E9-4FD0-BB3B-A65169609D62}"/>
              </a:ext>
            </a:extLst>
          </p:cNvPr>
          <p:cNvSpPr>
            <a:spLocks noGrp="1"/>
          </p:cNvSpPr>
          <p:nvPr>
            <p:ph type="body" sz="quarter" idx="20"/>
          </p:nvPr>
        </p:nvSpPr>
        <p:spPr>
          <a:xfrm>
            <a:off x="12248198" y="840318"/>
            <a:ext cx="3565303" cy="6545561"/>
          </a:xfrm>
          <a:prstGeom prst="rect">
            <a:avLst/>
          </a:prstGeom>
        </p:spPr>
        <p:txBody>
          <a:bodyPr anchor="ctr"/>
          <a:lstStyle>
            <a:lvl1pPr algn="ctr">
              <a:defRPr sz="1867" b="0" i="0">
                <a:solidFill>
                  <a:schemeClr val="bg1"/>
                </a:solidFill>
                <a:latin typeface="Lato" panose="020F0502020204030203"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
        <p:nvSpPr>
          <p:cNvPr id="2" name="Footer Placeholder 1">
            <a:extLst>
              <a:ext uri="{FF2B5EF4-FFF2-40B4-BE49-F238E27FC236}">
                <a16:creationId xmlns:a16="http://schemas.microsoft.com/office/drawing/2014/main" id="{61C44553-403F-43ED-A6E3-D7607D95CEA1}"/>
              </a:ext>
            </a:extLst>
          </p:cNvPr>
          <p:cNvSpPr>
            <a:spLocks noGrp="1"/>
          </p:cNvSpPr>
          <p:nvPr>
            <p:ph type="ftr" sz="quarter" idx="21"/>
          </p:nvPr>
        </p:nvSpPr>
        <p:spPr>
          <a:xfrm>
            <a:off x="1196797" y="8398857"/>
            <a:ext cx="9756141"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pic>
        <p:nvPicPr>
          <p:cNvPr id="11" name="Picture 10">
            <a:extLst>
              <a:ext uri="{FF2B5EF4-FFF2-40B4-BE49-F238E27FC236}">
                <a16:creationId xmlns:a16="http://schemas.microsoft.com/office/drawing/2014/main" id="{2F94BDDA-A7F7-2640-9572-DC21F83841B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70209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8585C9E-0354-444D-BE1E-35E1EAD89113}"/>
              </a:ext>
            </a:extLst>
          </p:cNvPr>
          <p:cNvSpPr>
            <a:spLocks noGrp="1"/>
          </p:cNvSpPr>
          <p:nvPr>
            <p:ph type="body" sz="quarter" idx="13" hasCustomPrompt="1"/>
          </p:nvPr>
        </p:nvSpPr>
        <p:spPr>
          <a:xfrm>
            <a:off x="720188" y="2078399"/>
            <a:ext cx="6721750"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48A77B8D-154F-6F45-8695-64F1BE594368}"/>
              </a:ext>
            </a:extLst>
          </p:cNvPr>
          <p:cNvSpPr>
            <a:spLocks noGrp="1"/>
          </p:cNvSpPr>
          <p:nvPr>
            <p:ph type="sldNum" sz="quarter" idx="15"/>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6" name="Title 5">
            <a:extLst>
              <a:ext uri="{FF2B5EF4-FFF2-40B4-BE49-F238E27FC236}">
                <a16:creationId xmlns:a16="http://schemas.microsoft.com/office/drawing/2014/main" id="{29BD5818-2878-DC43-BF9E-AA22CD6FD66F}"/>
              </a:ext>
            </a:extLst>
          </p:cNvPr>
          <p:cNvSpPr>
            <a:spLocks noGrp="1"/>
          </p:cNvSpPr>
          <p:nvPr>
            <p:ph type="title" hasCustomPrompt="1"/>
          </p:nvPr>
        </p:nvSpPr>
        <p:spPr/>
        <p:txBody>
          <a:bodyPr/>
          <a:lstStyle>
            <a:lvl1pPr>
              <a:defRPr b="0" i="0">
                <a:solidFill>
                  <a:schemeClr val="accent2"/>
                </a:solidFill>
                <a:latin typeface="Lato" panose="020F0502020204030203" pitchFamily="34" charset="0"/>
              </a:defRPr>
            </a:lvl1pPr>
          </a:lstStyle>
          <a:p>
            <a:r>
              <a:rPr lang="en-US" dirty="0"/>
              <a:t>Slide title</a:t>
            </a:r>
          </a:p>
        </p:txBody>
      </p:sp>
      <p:sp>
        <p:nvSpPr>
          <p:cNvPr id="9" name="Content Placeholder 3">
            <a:extLst>
              <a:ext uri="{FF2B5EF4-FFF2-40B4-BE49-F238E27FC236}">
                <a16:creationId xmlns:a16="http://schemas.microsoft.com/office/drawing/2014/main" id="{98DEDF5A-6EE3-4C39-92AA-2F9651F3EFBB}"/>
              </a:ext>
            </a:extLst>
          </p:cNvPr>
          <p:cNvSpPr>
            <a:spLocks noGrp="1"/>
          </p:cNvSpPr>
          <p:nvPr>
            <p:ph sz="quarter" idx="16" hasCustomPrompt="1"/>
          </p:nvPr>
        </p:nvSpPr>
        <p:spPr>
          <a:xfrm>
            <a:off x="8642484" y="2078567"/>
            <a:ext cx="6893662" cy="5050367"/>
          </a:xfrm>
          <a:prstGeom prst="rect">
            <a:avLst/>
          </a:prstGeom>
          <a:solidFill>
            <a:schemeClr val="bg2"/>
          </a:solidFill>
        </p:spPr>
        <p:txBody>
          <a:bodyPr anchor="ctr"/>
          <a:lstStyle>
            <a:lvl1pPr algn="ctr">
              <a:defRPr sz="1867" b="0" i="0">
                <a:solidFill>
                  <a:schemeClr val="bg1"/>
                </a:solidFill>
                <a:latin typeface="Lato" panose="020F0502020204030203" pitchFamily="34" charset="0"/>
              </a:defRPr>
            </a:lvl1pPr>
          </a:lstStyle>
          <a:p>
            <a:pPr lvl="0"/>
            <a:r>
              <a:rPr lang="en-US" dirty="0"/>
              <a:t>Content</a:t>
            </a:r>
          </a:p>
        </p:txBody>
      </p:sp>
      <p:sp>
        <p:nvSpPr>
          <p:cNvPr id="2" name="Footer Placeholder 1">
            <a:extLst>
              <a:ext uri="{FF2B5EF4-FFF2-40B4-BE49-F238E27FC236}">
                <a16:creationId xmlns:a16="http://schemas.microsoft.com/office/drawing/2014/main" id="{E51025F6-A554-474F-95C2-3650AF0E294E}"/>
              </a:ext>
            </a:extLst>
          </p:cNvPr>
          <p:cNvSpPr>
            <a:spLocks noGrp="1"/>
          </p:cNvSpPr>
          <p:nvPr>
            <p:ph type="ftr" sz="quarter" idx="17"/>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219611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olumn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11B8995-3561-A843-9E9E-658214970867}"/>
              </a:ext>
            </a:extLst>
          </p:cNvPr>
          <p:cNvSpPr>
            <a:spLocks noGrp="1"/>
          </p:cNvSpPr>
          <p:nvPr>
            <p:ph type="sldNum" sz="quarter" idx="15"/>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9" name="Title 8">
            <a:extLst>
              <a:ext uri="{FF2B5EF4-FFF2-40B4-BE49-F238E27FC236}">
                <a16:creationId xmlns:a16="http://schemas.microsoft.com/office/drawing/2014/main" id="{653F32CE-6555-4F4D-B8D4-4C4CF2AE4FBF}"/>
              </a:ext>
            </a:extLst>
          </p:cNvPr>
          <p:cNvSpPr>
            <a:spLocks noGrp="1"/>
          </p:cNvSpPr>
          <p:nvPr>
            <p:ph type="title" hasCustomPrompt="1"/>
          </p:nvPr>
        </p:nvSpPr>
        <p:spPr/>
        <p:txBody>
          <a:bodyPr/>
          <a:lstStyle>
            <a:lvl1pPr>
              <a:defRPr b="0" i="0">
                <a:solidFill>
                  <a:schemeClr val="accent2"/>
                </a:solidFill>
                <a:latin typeface="Lato" panose="020F0502020204030203" pitchFamily="34" charset="0"/>
              </a:defRPr>
            </a:lvl1pPr>
          </a:lstStyle>
          <a:p>
            <a:r>
              <a:rPr lang="en-US" dirty="0"/>
              <a:t>Slide title</a:t>
            </a:r>
          </a:p>
        </p:txBody>
      </p:sp>
      <p:sp>
        <p:nvSpPr>
          <p:cNvPr id="12" name="Content Placeholder 3">
            <a:extLst>
              <a:ext uri="{FF2B5EF4-FFF2-40B4-BE49-F238E27FC236}">
                <a16:creationId xmlns:a16="http://schemas.microsoft.com/office/drawing/2014/main" id="{1DFADED3-0A50-469E-9028-A2DA6D2DB19B}"/>
              </a:ext>
            </a:extLst>
          </p:cNvPr>
          <p:cNvSpPr>
            <a:spLocks noGrp="1"/>
          </p:cNvSpPr>
          <p:nvPr>
            <p:ph sz="quarter" idx="16" hasCustomPrompt="1"/>
          </p:nvPr>
        </p:nvSpPr>
        <p:spPr>
          <a:xfrm>
            <a:off x="719670" y="2078567"/>
            <a:ext cx="6893662" cy="5050367"/>
          </a:xfrm>
          <a:prstGeom prst="rect">
            <a:avLst/>
          </a:prstGeom>
          <a:solidFill>
            <a:schemeClr val="bg2"/>
          </a:solidFill>
        </p:spPr>
        <p:txBody>
          <a:bodyPr anchor="ctr"/>
          <a:lstStyle>
            <a:lvl1pPr algn="ctr">
              <a:defRPr sz="1867" b="0" i="0">
                <a:solidFill>
                  <a:schemeClr val="bg1"/>
                </a:solidFill>
                <a:latin typeface="Lato" panose="020F0502020204030203" pitchFamily="34" charset="0"/>
              </a:defRPr>
            </a:lvl1pPr>
          </a:lstStyle>
          <a:p>
            <a:pPr lvl="0"/>
            <a:r>
              <a:rPr lang="en-US" dirty="0"/>
              <a:t>Content</a:t>
            </a:r>
          </a:p>
        </p:txBody>
      </p:sp>
      <p:sp>
        <p:nvSpPr>
          <p:cNvPr id="13" name="Content Placeholder 3">
            <a:extLst>
              <a:ext uri="{FF2B5EF4-FFF2-40B4-BE49-F238E27FC236}">
                <a16:creationId xmlns:a16="http://schemas.microsoft.com/office/drawing/2014/main" id="{BAE66F91-B1DF-4FFE-8F56-F0F715531AAA}"/>
              </a:ext>
            </a:extLst>
          </p:cNvPr>
          <p:cNvSpPr>
            <a:spLocks noGrp="1"/>
          </p:cNvSpPr>
          <p:nvPr>
            <p:ph sz="quarter" idx="17" hasCustomPrompt="1"/>
          </p:nvPr>
        </p:nvSpPr>
        <p:spPr>
          <a:xfrm>
            <a:off x="8814578" y="2078567"/>
            <a:ext cx="6893662" cy="5050367"/>
          </a:xfrm>
          <a:prstGeom prst="rect">
            <a:avLst/>
          </a:prstGeom>
          <a:solidFill>
            <a:schemeClr val="bg2"/>
          </a:solidFill>
        </p:spPr>
        <p:txBody>
          <a:bodyPr anchor="ctr"/>
          <a:lstStyle>
            <a:lvl1pPr algn="ctr">
              <a:defRPr sz="1867" b="0" i="0">
                <a:solidFill>
                  <a:schemeClr val="bg1"/>
                </a:solidFill>
                <a:latin typeface="Lato" panose="020F0502020204030203" pitchFamily="34" charset="0"/>
              </a:defRPr>
            </a:lvl1pPr>
          </a:lstStyle>
          <a:p>
            <a:pPr lvl="0"/>
            <a:r>
              <a:rPr lang="en-US" dirty="0"/>
              <a:t>Content</a:t>
            </a:r>
          </a:p>
        </p:txBody>
      </p:sp>
      <p:sp>
        <p:nvSpPr>
          <p:cNvPr id="2" name="Footer Placeholder 1">
            <a:extLst>
              <a:ext uri="{FF2B5EF4-FFF2-40B4-BE49-F238E27FC236}">
                <a16:creationId xmlns:a16="http://schemas.microsoft.com/office/drawing/2014/main" id="{E6FA0732-5D25-4C0E-96A3-253C57556DAD}"/>
              </a:ext>
            </a:extLst>
          </p:cNvPr>
          <p:cNvSpPr>
            <a:spLocks noGrp="1"/>
          </p:cNvSpPr>
          <p:nvPr>
            <p:ph type="ftr" sz="quarter" idx="18"/>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229035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column tex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90AB158C-B717-F146-8473-4FA917790222}"/>
              </a:ext>
            </a:extLst>
          </p:cNvPr>
          <p:cNvSpPr>
            <a:spLocks noGrp="1"/>
          </p:cNvSpPr>
          <p:nvPr>
            <p:ph type="body" sz="quarter" idx="14" hasCustomPrompt="1"/>
          </p:nvPr>
        </p:nvSpPr>
        <p:spPr>
          <a:xfrm>
            <a:off x="720188" y="2078399"/>
            <a:ext cx="6721750"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1" name="Text Placeholder 9">
            <a:extLst>
              <a:ext uri="{FF2B5EF4-FFF2-40B4-BE49-F238E27FC236}">
                <a16:creationId xmlns:a16="http://schemas.microsoft.com/office/drawing/2014/main" id="{ED999B74-4775-954D-AE91-802FA2FAD289}"/>
              </a:ext>
            </a:extLst>
          </p:cNvPr>
          <p:cNvSpPr>
            <a:spLocks noGrp="1"/>
          </p:cNvSpPr>
          <p:nvPr>
            <p:ph type="body" sz="quarter" idx="15" hasCustomPrompt="1"/>
          </p:nvPr>
        </p:nvSpPr>
        <p:spPr>
          <a:xfrm>
            <a:off x="8814578" y="2078399"/>
            <a:ext cx="6721750"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989B6F21-EF9B-BE45-AAFE-E1AD49A1E7B2}"/>
              </a:ext>
            </a:extLst>
          </p:cNvPr>
          <p:cNvSpPr>
            <a:spLocks noGrp="1"/>
          </p:cNvSpPr>
          <p:nvPr>
            <p:ph type="sldNum" sz="quarter" idx="17"/>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5D33DE1-3571-5345-BB13-D07092BC1261}"/>
              </a:ext>
            </a:extLst>
          </p:cNvPr>
          <p:cNvSpPr>
            <a:spLocks noGrp="1"/>
          </p:cNvSpPr>
          <p:nvPr>
            <p:ph type="title" hasCustomPrompt="1"/>
          </p:nvPr>
        </p:nvSpPr>
        <p:spPr/>
        <p:txBody>
          <a:bodyPr/>
          <a:lstStyle>
            <a:lvl1pPr>
              <a:defRPr b="0" i="0">
                <a:solidFill>
                  <a:schemeClr val="accent2"/>
                </a:solidFill>
                <a:latin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23B4676F-1436-4F64-A4BF-F8E5536EEE8D}"/>
              </a:ext>
            </a:extLst>
          </p:cNvPr>
          <p:cNvSpPr>
            <a:spLocks noGrp="1"/>
          </p:cNvSpPr>
          <p:nvPr>
            <p:ph type="ftr" sz="quarter" idx="18"/>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332230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AA10A2D-2893-2C48-9C44-64E01F59B5F4}"/>
              </a:ext>
            </a:extLst>
          </p:cNvPr>
          <p:cNvSpPr>
            <a:spLocks noGrp="1"/>
          </p:cNvSpPr>
          <p:nvPr>
            <p:ph type="body" sz="quarter" idx="15" hasCustomPrompt="1"/>
          </p:nvPr>
        </p:nvSpPr>
        <p:spPr>
          <a:xfrm>
            <a:off x="720188" y="2078399"/>
            <a:ext cx="4431554"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2" name="Text Placeholder 9">
            <a:extLst>
              <a:ext uri="{FF2B5EF4-FFF2-40B4-BE49-F238E27FC236}">
                <a16:creationId xmlns:a16="http://schemas.microsoft.com/office/drawing/2014/main" id="{D468A0E4-2E0D-294F-B1D9-DBD3BF4FF19C}"/>
              </a:ext>
            </a:extLst>
          </p:cNvPr>
          <p:cNvSpPr>
            <a:spLocks noGrp="1"/>
          </p:cNvSpPr>
          <p:nvPr>
            <p:ph type="body" sz="quarter" idx="16" hasCustomPrompt="1"/>
          </p:nvPr>
        </p:nvSpPr>
        <p:spPr>
          <a:xfrm>
            <a:off x="5912481" y="2078399"/>
            <a:ext cx="4431554"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3" name="Text Placeholder 9">
            <a:extLst>
              <a:ext uri="{FF2B5EF4-FFF2-40B4-BE49-F238E27FC236}">
                <a16:creationId xmlns:a16="http://schemas.microsoft.com/office/drawing/2014/main" id="{1FCAC9ED-712C-E64A-A315-8F7975B93BD1}"/>
              </a:ext>
            </a:extLst>
          </p:cNvPr>
          <p:cNvSpPr>
            <a:spLocks noGrp="1"/>
          </p:cNvSpPr>
          <p:nvPr>
            <p:ph type="body" sz="quarter" idx="17" hasCustomPrompt="1"/>
          </p:nvPr>
        </p:nvSpPr>
        <p:spPr>
          <a:xfrm>
            <a:off x="11104775" y="2078399"/>
            <a:ext cx="4431554"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79387ABA-3685-1B40-B8C1-6D1A423690B8}"/>
              </a:ext>
            </a:extLst>
          </p:cNvPr>
          <p:cNvSpPr>
            <a:spLocks noGrp="1"/>
          </p:cNvSpPr>
          <p:nvPr>
            <p:ph type="sldNum" sz="quarter" idx="1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DC1A3E40-7C3E-6A49-A21B-3F41A7A9FC20}"/>
              </a:ext>
            </a:extLst>
          </p:cNvPr>
          <p:cNvSpPr>
            <a:spLocks noGrp="1"/>
          </p:cNvSpPr>
          <p:nvPr>
            <p:ph type="title" hasCustomPrompt="1"/>
          </p:nvPr>
        </p:nvSpPr>
        <p:spPr/>
        <p:txBody>
          <a:bodyPr/>
          <a:lstStyle>
            <a:lvl1pPr>
              <a:defRPr b="0" i="0">
                <a:solidFill>
                  <a:schemeClr val="accent2"/>
                </a:solidFill>
                <a:latin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0CC9F8AF-7FE6-47E2-B5D9-C02A3C549574}"/>
              </a:ext>
            </a:extLst>
          </p:cNvPr>
          <p:cNvSpPr>
            <a:spLocks noGrp="1"/>
          </p:cNvSpPr>
          <p:nvPr>
            <p:ph type="ftr" sz="quarter" idx="20"/>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257554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column tex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6C947E33-84F3-8F40-AA76-AB745DF317B3}"/>
              </a:ext>
            </a:extLst>
          </p:cNvPr>
          <p:cNvSpPr>
            <a:spLocks noGrp="1"/>
          </p:cNvSpPr>
          <p:nvPr>
            <p:ph type="body" sz="quarter" idx="15" hasCustomPrompt="1"/>
          </p:nvPr>
        </p:nvSpPr>
        <p:spPr>
          <a:xfrm>
            <a:off x="720188" y="2078399"/>
            <a:ext cx="3461701"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2" name="Text Placeholder 9">
            <a:extLst>
              <a:ext uri="{FF2B5EF4-FFF2-40B4-BE49-F238E27FC236}">
                <a16:creationId xmlns:a16="http://schemas.microsoft.com/office/drawing/2014/main" id="{BA5AE212-B438-7247-B851-4B50F1ADF925}"/>
              </a:ext>
            </a:extLst>
          </p:cNvPr>
          <p:cNvSpPr>
            <a:spLocks noGrp="1"/>
          </p:cNvSpPr>
          <p:nvPr>
            <p:ph type="body" sz="quarter" idx="16" hasCustomPrompt="1"/>
          </p:nvPr>
        </p:nvSpPr>
        <p:spPr>
          <a:xfrm>
            <a:off x="4505001" y="2078399"/>
            <a:ext cx="3461701"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3" name="Text Placeholder 9">
            <a:extLst>
              <a:ext uri="{FF2B5EF4-FFF2-40B4-BE49-F238E27FC236}">
                <a16:creationId xmlns:a16="http://schemas.microsoft.com/office/drawing/2014/main" id="{8702DE56-D42A-E643-A1D3-2F8FC90CE9CD}"/>
              </a:ext>
            </a:extLst>
          </p:cNvPr>
          <p:cNvSpPr>
            <a:spLocks noGrp="1"/>
          </p:cNvSpPr>
          <p:nvPr>
            <p:ph type="body" sz="quarter" idx="17" hasCustomPrompt="1"/>
          </p:nvPr>
        </p:nvSpPr>
        <p:spPr>
          <a:xfrm>
            <a:off x="8289815" y="2078399"/>
            <a:ext cx="3461701"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4" name="Text Placeholder 9">
            <a:extLst>
              <a:ext uri="{FF2B5EF4-FFF2-40B4-BE49-F238E27FC236}">
                <a16:creationId xmlns:a16="http://schemas.microsoft.com/office/drawing/2014/main" id="{511FF0B5-4C23-4B4F-8089-816FFC5F4D59}"/>
              </a:ext>
            </a:extLst>
          </p:cNvPr>
          <p:cNvSpPr>
            <a:spLocks noGrp="1"/>
          </p:cNvSpPr>
          <p:nvPr>
            <p:ph type="body" sz="quarter" idx="18" hasCustomPrompt="1"/>
          </p:nvPr>
        </p:nvSpPr>
        <p:spPr>
          <a:xfrm>
            <a:off x="12074627" y="2078399"/>
            <a:ext cx="3461701"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8D4CBF34-7884-9144-B76A-249853A107DB}"/>
              </a:ext>
            </a:extLst>
          </p:cNvPr>
          <p:cNvSpPr>
            <a:spLocks noGrp="1"/>
          </p:cNvSpPr>
          <p:nvPr>
            <p:ph type="sldNum" sz="quarter" idx="20"/>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40B923AF-A6E4-6146-938C-9385E0A47A91}"/>
              </a:ext>
            </a:extLst>
          </p:cNvPr>
          <p:cNvSpPr>
            <a:spLocks noGrp="1"/>
          </p:cNvSpPr>
          <p:nvPr>
            <p:ph type="title" hasCustomPrompt="1"/>
          </p:nvPr>
        </p:nvSpPr>
        <p:spPr/>
        <p:txBody>
          <a:bodyPr/>
          <a:lstStyle>
            <a:lvl1pPr>
              <a:defRPr b="0" i="0">
                <a:solidFill>
                  <a:schemeClr val="accent2"/>
                </a:solidFill>
                <a:latin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41D2E66B-4AAB-424D-AD5B-425E5EA9AA31}"/>
              </a:ext>
            </a:extLst>
          </p:cNvPr>
          <p:cNvSpPr>
            <a:spLocks noGrp="1"/>
          </p:cNvSpPr>
          <p:nvPr>
            <p:ph type="ftr" sz="quarter" idx="21"/>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2023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AB3872-610F-2C43-A210-3FDC8EF7DE74}"/>
              </a:ext>
            </a:extLst>
          </p:cNvPr>
          <p:cNvSpPr>
            <a:spLocks noGrp="1"/>
          </p:cNvSpPr>
          <p:nvPr>
            <p:ph type="sldNum" sz="quarter" idx="30"/>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B0383502-25BE-654A-BA01-D0958CD25927}"/>
              </a:ext>
            </a:extLst>
          </p:cNvPr>
          <p:cNvSpPr>
            <a:spLocks noGrp="1"/>
          </p:cNvSpPr>
          <p:nvPr>
            <p:ph type="title" hasCustomPrompt="1"/>
          </p:nvPr>
        </p:nvSpPr>
        <p:spPr>
          <a:xfrm>
            <a:off x="720187" y="840001"/>
            <a:ext cx="14816659" cy="607345"/>
          </a:xfrm>
        </p:spPr>
        <p:txBody>
          <a:bodyPr/>
          <a:lstStyle>
            <a:lvl1pPr>
              <a:defRPr b="0" i="0">
                <a:solidFill>
                  <a:schemeClr val="accent2"/>
                </a:solidFill>
                <a:latin typeface="Lato" panose="020F0502020204030203" pitchFamily="34" charset="0"/>
              </a:defRPr>
            </a:lvl1pPr>
          </a:lstStyle>
          <a:p>
            <a:r>
              <a:rPr lang="en-US" dirty="0"/>
              <a:t>Slide title</a:t>
            </a:r>
          </a:p>
        </p:txBody>
      </p:sp>
      <p:sp>
        <p:nvSpPr>
          <p:cNvPr id="15" name="Text Placeholder 9">
            <a:extLst>
              <a:ext uri="{FF2B5EF4-FFF2-40B4-BE49-F238E27FC236}">
                <a16:creationId xmlns:a16="http://schemas.microsoft.com/office/drawing/2014/main" id="{E2E16837-DE39-D149-86E3-3191148DC74C}"/>
              </a:ext>
            </a:extLst>
          </p:cNvPr>
          <p:cNvSpPr>
            <a:spLocks noGrp="1"/>
          </p:cNvSpPr>
          <p:nvPr>
            <p:ph type="body" sz="quarter" idx="13" hasCustomPrompt="1"/>
          </p:nvPr>
        </p:nvSpPr>
        <p:spPr>
          <a:xfrm>
            <a:off x="720188" y="5438400"/>
            <a:ext cx="6721750" cy="2160000"/>
          </a:xfrm>
          <a:prstGeom prst="rect">
            <a:avLst/>
          </a:prstGeom>
        </p:spPr>
        <p:txBody>
          <a:bodyPr/>
          <a:lstStyle>
            <a:lvl1pPr>
              <a:defRPr/>
            </a:lvl1pPr>
            <a:lvl2pPr>
              <a:defRPr b="0" i="0">
                <a:latin typeface="Lato" panose="020F0502020204030203" pitchFamily="34" charset="0"/>
              </a:defRPr>
            </a:lvl2pPr>
            <a:lvl3pPr>
              <a:defRPr b="0" i="0">
                <a:latin typeface="Lato" panose="020F0502020204030203" pitchFamily="34" charset="0"/>
              </a:defRPr>
            </a:lvl3pPr>
          </a:lstStyle>
          <a:p>
            <a:pPr lvl="1"/>
            <a:r>
              <a:rPr lang="en-US" dirty="0"/>
              <a:t>Body text</a:t>
            </a:r>
          </a:p>
          <a:p>
            <a:pPr lvl="2"/>
            <a:r>
              <a:rPr lang="en-US" dirty="0"/>
              <a:t>Bullet</a:t>
            </a:r>
          </a:p>
        </p:txBody>
      </p:sp>
      <p:sp>
        <p:nvSpPr>
          <p:cNvPr id="16" name="Picture Placeholder 8">
            <a:extLst>
              <a:ext uri="{FF2B5EF4-FFF2-40B4-BE49-F238E27FC236}">
                <a16:creationId xmlns:a16="http://schemas.microsoft.com/office/drawing/2014/main" id="{66489298-2967-5B4B-A6A7-063622B511F1}"/>
              </a:ext>
            </a:extLst>
          </p:cNvPr>
          <p:cNvSpPr>
            <a:spLocks noGrp="1"/>
          </p:cNvSpPr>
          <p:nvPr>
            <p:ph type="pic" sz="quarter" idx="40" hasCustomPrompt="1"/>
          </p:nvPr>
        </p:nvSpPr>
        <p:spPr>
          <a:xfrm>
            <a:off x="719670" y="2798400"/>
            <a:ext cx="6721750"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18" name="Text Placeholder 6">
            <a:extLst>
              <a:ext uri="{FF2B5EF4-FFF2-40B4-BE49-F238E27FC236}">
                <a16:creationId xmlns:a16="http://schemas.microsoft.com/office/drawing/2014/main" id="{3D85FDFB-BAA2-C542-AE9C-F5D528382FD7}"/>
              </a:ext>
            </a:extLst>
          </p:cNvPr>
          <p:cNvSpPr>
            <a:spLocks noGrp="1"/>
          </p:cNvSpPr>
          <p:nvPr>
            <p:ph type="body" sz="quarter" idx="20" hasCustomPrompt="1"/>
          </p:nvPr>
        </p:nvSpPr>
        <p:spPr>
          <a:xfrm>
            <a:off x="719670" y="2079611"/>
            <a:ext cx="6721750"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defRPr>
            </a:lvl1pPr>
          </a:lstStyle>
          <a:p>
            <a:pPr lvl="0"/>
            <a:r>
              <a:rPr lang="en-US" dirty="0"/>
              <a:t>Column title</a:t>
            </a:r>
          </a:p>
        </p:txBody>
      </p:sp>
      <p:sp>
        <p:nvSpPr>
          <p:cNvPr id="19" name="Text Placeholder 9">
            <a:extLst>
              <a:ext uri="{FF2B5EF4-FFF2-40B4-BE49-F238E27FC236}">
                <a16:creationId xmlns:a16="http://schemas.microsoft.com/office/drawing/2014/main" id="{FFB49330-CF45-214A-ACF0-62E13EA2BCC4}"/>
              </a:ext>
            </a:extLst>
          </p:cNvPr>
          <p:cNvSpPr>
            <a:spLocks noGrp="1"/>
          </p:cNvSpPr>
          <p:nvPr>
            <p:ph type="body" sz="quarter" idx="41" hasCustomPrompt="1"/>
          </p:nvPr>
        </p:nvSpPr>
        <p:spPr>
          <a:xfrm>
            <a:off x="8815096" y="5438400"/>
            <a:ext cx="6721750" cy="2160000"/>
          </a:xfrm>
          <a:prstGeom prst="rect">
            <a:avLst/>
          </a:prstGeom>
        </p:spPr>
        <p:txBody>
          <a:bodyPr/>
          <a:lstStyle>
            <a:lvl1pPr>
              <a:defRPr/>
            </a:lvl1pPr>
            <a:lvl2pPr>
              <a:defRPr b="0" i="0">
                <a:latin typeface="Lato" panose="020F0502020204030203" pitchFamily="34" charset="0"/>
              </a:defRPr>
            </a:lvl2pPr>
            <a:lvl3pPr>
              <a:defRPr b="0" i="0">
                <a:latin typeface="Lato" panose="020F0502020204030203" pitchFamily="34" charset="0"/>
              </a:defRPr>
            </a:lvl3pPr>
          </a:lstStyle>
          <a:p>
            <a:pPr lvl="1"/>
            <a:r>
              <a:rPr lang="en-US" dirty="0"/>
              <a:t>Body text</a:t>
            </a:r>
          </a:p>
          <a:p>
            <a:pPr lvl="2"/>
            <a:r>
              <a:rPr lang="en-US" dirty="0"/>
              <a:t>Bullet</a:t>
            </a:r>
          </a:p>
        </p:txBody>
      </p:sp>
      <p:sp>
        <p:nvSpPr>
          <p:cNvPr id="20" name="Picture Placeholder 8">
            <a:extLst>
              <a:ext uri="{FF2B5EF4-FFF2-40B4-BE49-F238E27FC236}">
                <a16:creationId xmlns:a16="http://schemas.microsoft.com/office/drawing/2014/main" id="{4EE35739-93BB-684C-83F4-60BC6A00DD4F}"/>
              </a:ext>
            </a:extLst>
          </p:cNvPr>
          <p:cNvSpPr>
            <a:spLocks noGrp="1"/>
          </p:cNvSpPr>
          <p:nvPr>
            <p:ph type="pic" sz="quarter" idx="42" hasCustomPrompt="1"/>
          </p:nvPr>
        </p:nvSpPr>
        <p:spPr>
          <a:xfrm>
            <a:off x="8815096" y="2798400"/>
            <a:ext cx="6721750"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1" name="Text Placeholder 6">
            <a:extLst>
              <a:ext uri="{FF2B5EF4-FFF2-40B4-BE49-F238E27FC236}">
                <a16:creationId xmlns:a16="http://schemas.microsoft.com/office/drawing/2014/main" id="{3886E6EC-EB59-0348-ABF9-E79B4F47933A}"/>
              </a:ext>
            </a:extLst>
          </p:cNvPr>
          <p:cNvSpPr>
            <a:spLocks noGrp="1"/>
          </p:cNvSpPr>
          <p:nvPr>
            <p:ph type="body" sz="quarter" idx="43" hasCustomPrompt="1"/>
          </p:nvPr>
        </p:nvSpPr>
        <p:spPr>
          <a:xfrm>
            <a:off x="8815096" y="2079611"/>
            <a:ext cx="6721750"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defRPr>
            </a:lvl1pPr>
          </a:lstStyle>
          <a:p>
            <a:pPr lvl="0"/>
            <a:r>
              <a:rPr lang="en-US" dirty="0"/>
              <a:t>Column title</a:t>
            </a:r>
          </a:p>
        </p:txBody>
      </p:sp>
      <p:sp>
        <p:nvSpPr>
          <p:cNvPr id="2" name="Footer Placeholder 1">
            <a:extLst>
              <a:ext uri="{FF2B5EF4-FFF2-40B4-BE49-F238E27FC236}">
                <a16:creationId xmlns:a16="http://schemas.microsoft.com/office/drawing/2014/main" id="{BD1DE2A0-27BD-46BF-B880-39C92913DA79}"/>
              </a:ext>
            </a:extLst>
          </p:cNvPr>
          <p:cNvSpPr>
            <a:spLocks noGrp="1"/>
          </p:cNvSpPr>
          <p:nvPr>
            <p:ph type="ftr" sz="quarter" idx="44"/>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395477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F03ACF-2F4C-F843-BD56-23062E6A1EA2}"/>
              </a:ext>
            </a:extLst>
          </p:cNvPr>
          <p:cNvSpPr>
            <a:spLocks noGrp="1"/>
          </p:cNvSpPr>
          <p:nvPr>
            <p:ph type="sldNum" sz="quarter" idx="26"/>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7C64916-CC9F-CB48-AD5C-57D5BC14D1C1}"/>
              </a:ext>
            </a:extLst>
          </p:cNvPr>
          <p:cNvSpPr>
            <a:spLocks noGrp="1"/>
          </p:cNvSpPr>
          <p:nvPr>
            <p:ph type="title" hasCustomPrompt="1"/>
          </p:nvPr>
        </p:nvSpPr>
        <p:spPr>
          <a:xfrm>
            <a:off x="720187" y="840001"/>
            <a:ext cx="14816659" cy="607345"/>
          </a:xfrm>
        </p:spPr>
        <p:txBody>
          <a:bodyPr/>
          <a:lstStyle>
            <a:lvl1pPr>
              <a:defRPr b="0" i="0">
                <a:solidFill>
                  <a:schemeClr val="accent2"/>
                </a:solidFill>
                <a:latin typeface="Lato" panose="020F0502020204030203" pitchFamily="34" charset="0"/>
              </a:defRPr>
            </a:lvl1pPr>
          </a:lstStyle>
          <a:p>
            <a:r>
              <a:rPr lang="en-US" dirty="0"/>
              <a:t>Slide title</a:t>
            </a:r>
          </a:p>
        </p:txBody>
      </p:sp>
      <p:sp>
        <p:nvSpPr>
          <p:cNvPr id="22" name="Text Placeholder 9">
            <a:extLst>
              <a:ext uri="{FF2B5EF4-FFF2-40B4-BE49-F238E27FC236}">
                <a16:creationId xmlns:a16="http://schemas.microsoft.com/office/drawing/2014/main" id="{ACCA8051-05E2-4841-B620-C25D88B71B10}"/>
              </a:ext>
            </a:extLst>
          </p:cNvPr>
          <p:cNvSpPr>
            <a:spLocks noGrp="1"/>
          </p:cNvSpPr>
          <p:nvPr>
            <p:ph type="body" sz="quarter" idx="13" hasCustomPrompt="1"/>
          </p:nvPr>
        </p:nvSpPr>
        <p:spPr>
          <a:xfrm>
            <a:off x="720188" y="5438400"/>
            <a:ext cx="4431554" cy="2160000"/>
          </a:xfrm>
          <a:prstGeom prst="rect">
            <a:avLst/>
          </a:prstGeom>
        </p:spPr>
        <p:txBody>
          <a:bodyPr/>
          <a:lstStyle>
            <a:lvl1pPr>
              <a:defRPr/>
            </a:lvl1pPr>
            <a:lvl2pPr>
              <a:defRPr b="0" i="0">
                <a:latin typeface="Lato" panose="020F0502020204030203" pitchFamily="34" charset="0"/>
              </a:defRPr>
            </a:lvl2pPr>
            <a:lvl3pPr>
              <a:defRPr b="0" i="0">
                <a:latin typeface="Lato" panose="020F0502020204030203" pitchFamily="34" charset="0"/>
              </a:defRPr>
            </a:lvl3pPr>
          </a:lstStyle>
          <a:p>
            <a:pPr lvl="1"/>
            <a:r>
              <a:rPr lang="en-US" dirty="0"/>
              <a:t>Body text</a:t>
            </a:r>
          </a:p>
          <a:p>
            <a:pPr lvl="2"/>
            <a:r>
              <a:rPr lang="en-US" dirty="0"/>
              <a:t>Bullet</a:t>
            </a:r>
          </a:p>
        </p:txBody>
      </p:sp>
      <p:sp>
        <p:nvSpPr>
          <p:cNvPr id="23" name="Picture Placeholder 8">
            <a:extLst>
              <a:ext uri="{FF2B5EF4-FFF2-40B4-BE49-F238E27FC236}">
                <a16:creationId xmlns:a16="http://schemas.microsoft.com/office/drawing/2014/main" id="{00910E6B-FD72-804D-A9D2-72F936F8EA04}"/>
              </a:ext>
            </a:extLst>
          </p:cNvPr>
          <p:cNvSpPr>
            <a:spLocks noGrp="1"/>
          </p:cNvSpPr>
          <p:nvPr>
            <p:ph type="pic" sz="quarter" idx="40" hasCustomPrompt="1"/>
          </p:nvPr>
        </p:nvSpPr>
        <p:spPr>
          <a:xfrm>
            <a:off x="719670" y="2798400"/>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4" name="Text Placeholder 6">
            <a:extLst>
              <a:ext uri="{FF2B5EF4-FFF2-40B4-BE49-F238E27FC236}">
                <a16:creationId xmlns:a16="http://schemas.microsoft.com/office/drawing/2014/main" id="{3B316823-E02D-334E-ADBC-8E1B2D01BCB2}"/>
              </a:ext>
            </a:extLst>
          </p:cNvPr>
          <p:cNvSpPr>
            <a:spLocks noGrp="1"/>
          </p:cNvSpPr>
          <p:nvPr>
            <p:ph type="body" sz="quarter" idx="20" hasCustomPrompt="1"/>
          </p:nvPr>
        </p:nvSpPr>
        <p:spPr>
          <a:xfrm>
            <a:off x="719670" y="2079611"/>
            <a:ext cx="4431554"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defRPr>
            </a:lvl1pPr>
          </a:lstStyle>
          <a:p>
            <a:pPr lvl="0"/>
            <a:r>
              <a:rPr lang="en-US" dirty="0"/>
              <a:t>Column title</a:t>
            </a:r>
          </a:p>
        </p:txBody>
      </p:sp>
      <p:sp>
        <p:nvSpPr>
          <p:cNvPr id="25" name="Text Placeholder 9">
            <a:extLst>
              <a:ext uri="{FF2B5EF4-FFF2-40B4-BE49-F238E27FC236}">
                <a16:creationId xmlns:a16="http://schemas.microsoft.com/office/drawing/2014/main" id="{2485DE50-CA50-194E-96B0-04CBD8B92A4E}"/>
              </a:ext>
            </a:extLst>
          </p:cNvPr>
          <p:cNvSpPr>
            <a:spLocks noGrp="1"/>
          </p:cNvSpPr>
          <p:nvPr>
            <p:ph type="body" sz="quarter" idx="41" hasCustomPrompt="1"/>
          </p:nvPr>
        </p:nvSpPr>
        <p:spPr>
          <a:xfrm>
            <a:off x="5912740" y="5438400"/>
            <a:ext cx="4431554" cy="2160000"/>
          </a:xfrm>
          <a:prstGeom prst="rect">
            <a:avLst/>
          </a:prstGeom>
        </p:spPr>
        <p:txBody>
          <a:bodyPr/>
          <a:lstStyle>
            <a:lvl1pPr>
              <a:defRPr/>
            </a:lvl1pPr>
            <a:lvl2pPr>
              <a:defRPr b="0" i="0">
                <a:latin typeface="Lato" panose="020F0502020204030203" pitchFamily="34" charset="0"/>
              </a:defRPr>
            </a:lvl2pPr>
            <a:lvl3pPr>
              <a:defRPr b="0" i="0">
                <a:latin typeface="Lato" panose="020F0502020204030203" pitchFamily="34" charset="0"/>
              </a:defRPr>
            </a:lvl3pPr>
          </a:lstStyle>
          <a:p>
            <a:pPr lvl="1"/>
            <a:r>
              <a:rPr lang="en-US" dirty="0"/>
              <a:t>Body text</a:t>
            </a:r>
          </a:p>
          <a:p>
            <a:pPr lvl="2"/>
            <a:r>
              <a:rPr lang="en-US" dirty="0"/>
              <a:t>Bullet</a:t>
            </a:r>
          </a:p>
        </p:txBody>
      </p:sp>
      <p:sp>
        <p:nvSpPr>
          <p:cNvPr id="26" name="Picture Placeholder 8">
            <a:extLst>
              <a:ext uri="{FF2B5EF4-FFF2-40B4-BE49-F238E27FC236}">
                <a16:creationId xmlns:a16="http://schemas.microsoft.com/office/drawing/2014/main" id="{97292E1A-EC45-C44F-9DF9-E58F6C63DB3E}"/>
              </a:ext>
            </a:extLst>
          </p:cNvPr>
          <p:cNvSpPr>
            <a:spLocks noGrp="1"/>
          </p:cNvSpPr>
          <p:nvPr>
            <p:ph type="pic" sz="quarter" idx="42" hasCustomPrompt="1"/>
          </p:nvPr>
        </p:nvSpPr>
        <p:spPr>
          <a:xfrm>
            <a:off x="5912740" y="2798400"/>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7" name="Text Placeholder 6">
            <a:extLst>
              <a:ext uri="{FF2B5EF4-FFF2-40B4-BE49-F238E27FC236}">
                <a16:creationId xmlns:a16="http://schemas.microsoft.com/office/drawing/2014/main" id="{BCE2AE9D-754A-9E44-912D-F270F73EBAFE}"/>
              </a:ext>
            </a:extLst>
          </p:cNvPr>
          <p:cNvSpPr>
            <a:spLocks noGrp="1"/>
          </p:cNvSpPr>
          <p:nvPr>
            <p:ph type="body" sz="quarter" idx="43" hasCustomPrompt="1"/>
          </p:nvPr>
        </p:nvSpPr>
        <p:spPr>
          <a:xfrm>
            <a:off x="5912740" y="2079611"/>
            <a:ext cx="4431554"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defRPr>
            </a:lvl1pPr>
          </a:lstStyle>
          <a:p>
            <a:pPr lvl="0"/>
            <a:r>
              <a:rPr lang="en-US" dirty="0"/>
              <a:t>Column title</a:t>
            </a:r>
          </a:p>
        </p:txBody>
      </p:sp>
      <p:sp>
        <p:nvSpPr>
          <p:cNvPr id="28" name="Text Placeholder 9">
            <a:extLst>
              <a:ext uri="{FF2B5EF4-FFF2-40B4-BE49-F238E27FC236}">
                <a16:creationId xmlns:a16="http://schemas.microsoft.com/office/drawing/2014/main" id="{4B9BD494-A61D-934D-95C5-22C8495F19FC}"/>
              </a:ext>
            </a:extLst>
          </p:cNvPr>
          <p:cNvSpPr>
            <a:spLocks noGrp="1"/>
          </p:cNvSpPr>
          <p:nvPr>
            <p:ph type="body" sz="quarter" idx="44" hasCustomPrompt="1"/>
          </p:nvPr>
        </p:nvSpPr>
        <p:spPr>
          <a:xfrm>
            <a:off x="11105292" y="5438400"/>
            <a:ext cx="4431554" cy="2160000"/>
          </a:xfrm>
          <a:prstGeom prst="rect">
            <a:avLst/>
          </a:prstGeom>
        </p:spPr>
        <p:txBody>
          <a:bodyPr/>
          <a:lstStyle>
            <a:lvl1pPr>
              <a:defRPr/>
            </a:lvl1pPr>
            <a:lvl2pPr>
              <a:defRPr b="0" i="0">
                <a:latin typeface="Lato" panose="020F0502020204030203" pitchFamily="34" charset="0"/>
              </a:defRPr>
            </a:lvl2pPr>
            <a:lvl3pPr>
              <a:defRPr b="0" i="0">
                <a:latin typeface="Lato" panose="020F0502020204030203" pitchFamily="34" charset="0"/>
              </a:defRPr>
            </a:lvl3pPr>
          </a:lstStyle>
          <a:p>
            <a:pPr lvl="1"/>
            <a:r>
              <a:rPr lang="en-US" dirty="0"/>
              <a:t>Body text</a:t>
            </a:r>
          </a:p>
          <a:p>
            <a:pPr lvl="2"/>
            <a:r>
              <a:rPr lang="en-US" dirty="0"/>
              <a:t>Bullet</a:t>
            </a:r>
          </a:p>
        </p:txBody>
      </p:sp>
      <p:sp>
        <p:nvSpPr>
          <p:cNvPr id="29" name="Picture Placeholder 8">
            <a:extLst>
              <a:ext uri="{FF2B5EF4-FFF2-40B4-BE49-F238E27FC236}">
                <a16:creationId xmlns:a16="http://schemas.microsoft.com/office/drawing/2014/main" id="{E662092C-B69C-D24F-BA28-E286481213BC}"/>
              </a:ext>
            </a:extLst>
          </p:cNvPr>
          <p:cNvSpPr>
            <a:spLocks noGrp="1"/>
          </p:cNvSpPr>
          <p:nvPr>
            <p:ph type="pic" sz="quarter" idx="45" hasCustomPrompt="1"/>
          </p:nvPr>
        </p:nvSpPr>
        <p:spPr>
          <a:xfrm>
            <a:off x="11105292" y="2798400"/>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30" name="Text Placeholder 6">
            <a:extLst>
              <a:ext uri="{FF2B5EF4-FFF2-40B4-BE49-F238E27FC236}">
                <a16:creationId xmlns:a16="http://schemas.microsoft.com/office/drawing/2014/main" id="{C93880F7-08AD-DE4C-A1CF-DA9FCAD05CD0}"/>
              </a:ext>
            </a:extLst>
          </p:cNvPr>
          <p:cNvSpPr>
            <a:spLocks noGrp="1"/>
          </p:cNvSpPr>
          <p:nvPr>
            <p:ph type="body" sz="quarter" idx="46" hasCustomPrompt="1"/>
          </p:nvPr>
        </p:nvSpPr>
        <p:spPr>
          <a:xfrm>
            <a:off x="11105292" y="2079611"/>
            <a:ext cx="4431554"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defRPr>
            </a:lvl1pPr>
          </a:lstStyle>
          <a:p>
            <a:pPr lvl="0"/>
            <a:r>
              <a:rPr lang="en-US" dirty="0"/>
              <a:t>Column title</a:t>
            </a:r>
          </a:p>
        </p:txBody>
      </p:sp>
      <p:sp>
        <p:nvSpPr>
          <p:cNvPr id="2" name="Footer Placeholder 1">
            <a:extLst>
              <a:ext uri="{FF2B5EF4-FFF2-40B4-BE49-F238E27FC236}">
                <a16:creationId xmlns:a16="http://schemas.microsoft.com/office/drawing/2014/main" id="{E8D72FA1-A2EB-4DE1-A8BC-06D72F176568}"/>
              </a:ext>
            </a:extLst>
          </p:cNvPr>
          <p:cNvSpPr>
            <a:spLocks noGrp="1"/>
          </p:cNvSpPr>
          <p:nvPr>
            <p:ph type="ftr" sz="quarter" idx="47"/>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275718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core shape)">
    <p:bg>
      <p:bgPr>
        <a:solidFill>
          <a:schemeClr val="bg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1"/>
            <a:ext cx="16257034" cy="6590703"/>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endParaRPr lang="en-CA" sz="4267" b="0" i="0" dirty="0">
              <a:latin typeface="Lato" panose="020F0502020204030203" pitchFamily="34" charset="0"/>
            </a:endParaRPr>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719670" y="7103350"/>
            <a:ext cx="14816659" cy="369332"/>
          </a:xfrm>
          <a:prstGeom prst="rect">
            <a:avLst/>
          </a:prstGeom>
        </p:spPr>
        <p:txBody>
          <a:bodyPr>
            <a:spAutoFit/>
          </a:bodyPr>
          <a:lstStyle>
            <a:lvl1pPr>
              <a:defRPr sz="2400" b="0" i="0">
                <a:solidFill>
                  <a:schemeClr val="accent2"/>
                </a:solidFill>
                <a:latin typeface="Lato" panose="020F0502020204030203" pitchFamily="34" charset="0"/>
                <a:cs typeface="Poppins" pitchFamily="2" charset="77"/>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719670" y="2810083"/>
            <a:ext cx="9458463" cy="854080"/>
          </a:xfrm>
        </p:spPr>
        <p:txBody>
          <a:bodyPr wrap="square" anchor="b">
            <a:noAutofit/>
          </a:bodyPr>
          <a:lstStyle>
            <a:lvl1pPr marL="0" marR="0" indent="0" algn="l" defTabSz="1625275" rtl="0" eaLnBrk="1" fontAlgn="auto" latinLnBrk="0" hangingPunct="1">
              <a:lnSpc>
                <a:spcPct val="90000"/>
              </a:lnSpc>
              <a:spcBef>
                <a:spcPct val="0"/>
              </a:spcBef>
              <a:spcAft>
                <a:spcPts val="0"/>
              </a:spcAft>
              <a:buClrTx/>
              <a:buSzTx/>
              <a:buFontTx/>
              <a:buNone/>
              <a:tabLst/>
              <a:defRPr sz="6000" b="0" i="0">
                <a:solidFill>
                  <a:schemeClr val="bg1"/>
                </a:solidFill>
                <a:latin typeface="Lato" panose="020F0502020204030203" pitchFamily="34" charset="0"/>
              </a:defRPr>
            </a:lvl1pPr>
          </a:lstStyle>
          <a:p>
            <a:pPr marL="0" marR="0" lvl="0" indent="0" algn="l" defTabSz="1625275"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719670" y="3799924"/>
            <a:ext cx="9458463" cy="492443"/>
          </a:xfrm>
          <a:prstGeom prst="rect">
            <a:avLst/>
          </a:prstGeom>
        </p:spPr>
        <p:txBody>
          <a:bodyPr wrap="square">
            <a:noAutofit/>
          </a:bodyPr>
          <a:lstStyle>
            <a:lvl1pPr>
              <a:defRPr sz="3200" b="0" i="0">
                <a:solidFill>
                  <a:schemeClr val="bg1"/>
                </a:solidFill>
                <a:latin typeface="Lato" panose="020F0502020204030203" pitchFamily="34" charset="0"/>
              </a:defRPr>
            </a:lvl1pPr>
          </a:lstStyle>
          <a:p>
            <a:pPr lvl="0"/>
            <a:r>
              <a:rPr lang="en-US" dirty="0"/>
              <a:t>Subhead 1</a:t>
            </a:r>
          </a:p>
        </p:txBody>
      </p:sp>
      <p:sp>
        <p:nvSpPr>
          <p:cNvPr id="10" name="Text Placeholder 3">
            <a:extLst>
              <a:ext uri="{FF2B5EF4-FFF2-40B4-BE49-F238E27FC236}">
                <a16:creationId xmlns:a16="http://schemas.microsoft.com/office/drawing/2014/main" id="{B8C76887-76DA-4887-AD03-087C4B1B6EBB}"/>
              </a:ext>
            </a:extLst>
          </p:cNvPr>
          <p:cNvSpPr>
            <a:spLocks noGrp="1"/>
          </p:cNvSpPr>
          <p:nvPr>
            <p:ph type="body" sz="quarter" idx="13" hasCustomPrompt="1"/>
          </p:nvPr>
        </p:nvSpPr>
        <p:spPr>
          <a:xfrm>
            <a:off x="719855" y="8402707"/>
            <a:ext cx="4966993" cy="220133"/>
          </a:xfrm>
          <a:prstGeom prst="rect">
            <a:avLst/>
          </a:prstGeom>
        </p:spPr>
        <p:txBody>
          <a:bodyPr/>
          <a:lstStyle>
            <a:lvl1pPr>
              <a:defRPr sz="1333" b="0" i="0">
                <a:latin typeface="Lato" panose="020F0502020204030203" pitchFamily="34" charset="0"/>
              </a:defRPr>
            </a:lvl1pPr>
          </a:lstStyle>
          <a:p>
            <a:pPr lvl="0"/>
            <a:fld id="{1EA8F998-22C4-4E4D-8F0A-4E45248C6C8A}" type="datetime4">
              <a:rPr lang="en-US" smtClean="0"/>
              <a:t>September 13, 2019</a:t>
            </a:fld>
            <a:endParaRPr lang="en-US" dirty="0"/>
          </a:p>
        </p:txBody>
      </p:sp>
      <p:sp>
        <p:nvSpPr>
          <p:cNvPr id="14" name="TextBox 13">
            <a:extLst>
              <a:ext uri="{FF2B5EF4-FFF2-40B4-BE49-F238E27FC236}">
                <a16:creationId xmlns:a16="http://schemas.microsoft.com/office/drawing/2014/main" id="{D2039BAE-69BD-497E-8E08-4CDDE846284A}"/>
              </a:ext>
            </a:extLst>
          </p:cNvPr>
          <p:cNvSpPr txBox="1"/>
          <p:nvPr userDrawn="1"/>
        </p:nvSpPr>
        <p:spPr>
          <a:xfrm>
            <a:off x="5940231" y="8091911"/>
            <a:ext cx="9593877" cy="492635"/>
          </a:xfrm>
          <a:prstGeom prst="rect">
            <a:avLst/>
          </a:prstGeom>
          <a:noFill/>
        </p:spPr>
        <p:txBody>
          <a:bodyPr wrap="square" lIns="0" tIns="0" rIns="0" bIns="0" rtlCol="0">
            <a:spAutoFit/>
          </a:bodyPr>
          <a:lstStyle/>
          <a:p>
            <a:r>
              <a:rPr lang="en-US" sz="1067" b="0" i="0" spc="-13" baseline="0" dirty="0">
                <a:solidFill>
                  <a:schemeClr val="accent4"/>
                </a:solidFill>
                <a:latin typeface="Lato" panose="020F0502020204030203" pitchFamily="34" charset="0"/>
              </a:rPr>
              <a:t>Copyright 2019 </a:t>
            </a:r>
            <a:r>
              <a:rPr lang="en-US" sz="1067" b="0" i="0" spc="-13" baseline="0" dirty="0" err="1">
                <a:solidFill>
                  <a:schemeClr val="accent4"/>
                </a:solidFill>
                <a:latin typeface="Lato" panose="020F0502020204030203" pitchFamily="34" charset="0"/>
              </a:rPr>
              <a:t>CrossLead</a:t>
            </a:r>
            <a:r>
              <a:rPr lang="en-US" sz="1067" b="0" i="0" spc="-13" baseline="0" dirty="0">
                <a:solidFill>
                  <a:schemeClr val="accent4"/>
                </a:solidFill>
                <a:latin typeface="Lato" panose="020F0502020204030203" pitchFamily="34" charset="0"/>
              </a:rPr>
              <a:t>, Inc. All rights reserved. The information contained in this document is company confidential and proprietary property of </a:t>
            </a:r>
            <a:r>
              <a:rPr lang="en-US" sz="1067" b="0" i="0" spc="-13" baseline="0" dirty="0" err="1">
                <a:solidFill>
                  <a:schemeClr val="accent4"/>
                </a:solidFill>
                <a:latin typeface="Lato" panose="020F0502020204030203" pitchFamily="34" charset="0"/>
              </a:rPr>
              <a:t>CrossLead</a:t>
            </a:r>
            <a:r>
              <a:rPr lang="en-US" sz="1067" b="0" i="0" spc="-13" baseline="0" dirty="0">
                <a:solidFill>
                  <a:schemeClr val="accent4"/>
                </a:solidFill>
                <a:latin typeface="Lato" panose="020F0502020204030203" pitchFamily="34" charset="0"/>
              </a:rPr>
              <a:t> and its affiliates. It is to be used only for the benefit of </a:t>
            </a:r>
            <a:r>
              <a:rPr lang="en-US" sz="1067" b="0" i="0" spc="-13" baseline="0" dirty="0" err="1">
                <a:solidFill>
                  <a:schemeClr val="accent4"/>
                </a:solidFill>
                <a:latin typeface="Lato" panose="020F0502020204030203" pitchFamily="34" charset="0"/>
              </a:rPr>
              <a:t>CrossLead</a:t>
            </a:r>
            <a:r>
              <a:rPr lang="en-US" sz="1067" b="0" i="0" spc="-13" baseline="0" dirty="0">
                <a:solidFill>
                  <a:schemeClr val="accent4"/>
                </a:solidFill>
                <a:latin typeface="Lato" panose="020F0502020204030203" pitchFamily="34" charset="0"/>
              </a:rPr>
              <a:t> and may not be distributed, transmitted, reproduced, altered, or used for any purpose without the express written consent of </a:t>
            </a:r>
            <a:r>
              <a:rPr lang="en-US" sz="1067" b="0" i="0" spc="-13" baseline="0" dirty="0" err="1">
                <a:solidFill>
                  <a:schemeClr val="accent4"/>
                </a:solidFill>
                <a:latin typeface="Lato" panose="020F0502020204030203" pitchFamily="34" charset="0"/>
              </a:rPr>
              <a:t>CrossLead</a:t>
            </a:r>
            <a:r>
              <a:rPr lang="en-US" sz="1067" b="0" i="0" spc="-13" baseline="0" dirty="0">
                <a:solidFill>
                  <a:schemeClr val="accent4"/>
                </a:solidFill>
                <a:latin typeface="Lato" panose="020F0502020204030203" pitchFamily="34" charset="0"/>
              </a:rPr>
              <a:t>.</a:t>
            </a:r>
          </a:p>
        </p:txBody>
      </p:sp>
      <p:pic>
        <p:nvPicPr>
          <p:cNvPr id="12" name="Picture 11">
            <a:extLst>
              <a:ext uri="{FF2B5EF4-FFF2-40B4-BE49-F238E27FC236}">
                <a16:creationId xmlns:a16="http://schemas.microsoft.com/office/drawing/2014/main" id="{5360F8F9-0FEB-AF44-A847-4F34626A28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93527" y="409411"/>
            <a:ext cx="4834044" cy="1531276"/>
          </a:xfrm>
          <a:prstGeom prst="rect">
            <a:avLst/>
          </a:prstGeom>
        </p:spPr>
      </p:pic>
    </p:spTree>
    <p:extLst>
      <p:ext uri="{BB962C8B-B14F-4D97-AF65-F5344CB8AC3E}">
        <p14:creationId xmlns:p14="http://schemas.microsoft.com/office/powerpoint/2010/main" val="127023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column text + image">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8B7FFF9E-6CB1-6A44-A57A-41A01129B1FE}"/>
              </a:ext>
            </a:extLst>
          </p:cNvPr>
          <p:cNvSpPr>
            <a:spLocks noGrp="1"/>
          </p:cNvSpPr>
          <p:nvPr>
            <p:ph type="body" sz="quarter" idx="13" hasCustomPrompt="1"/>
          </p:nvPr>
        </p:nvSpPr>
        <p:spPr>
          <a:xfrm>
            <a:off x="720188" y="5438400"/>
            <a:ext cx="3461701" cy="2160000"/>
          </a:xfrm>
          <a:prstGeom prst="rect">
            <a:avLst/>
          </a:prstGeom>
        </p:spPr>
        <p:txBody>
          <a:bodyPr/>
          <a:lstStyle>
            <a:lvl1pPr>
              <a:defRPr/>
            </a:lvl1pPr>
            <a:lvl2pPr>
              <a:defRPr b="0" i="0">
                <a:latin typeface="Lato" panose="020F0502020204030203" pitchFamily="34" charset="0"/>
              </a:defRPr>
            </a:lvl2pPr>
            <a:lvl3pPr>
              <a:defRPr b="0" i="0">
                <a:latin typeface="Lato" panose="020F0502020204030203" pitchFamily="34" charset="0"/>
              </a:defRPr>
            </a:lvl3pPr>
          </a:lstStyle>
          <a:p>
            <a:pPr lvl="1"/>
            <a:r>
              <a:rPr lang="en-US" dirty="0"/>
              <a:t>Body text</a:t>
            </a:r>
          </a:p>
          <a:p>
            <a:pPr lvl="2"/>
            <a:r>
              <a:rPr lang="en-US" dirty="0"/>
              <a:t>Bullet</a:t>
            </a:r>
          </a:p>
        </p:txBody>
      </p:sp>
      <p:sp>
        <p:nvSpPr>
          <p:cNvPr id="19" name="Text Placeholder 9">
            <a:extLst>
              <a:ext uri="{FF2B5EF4-FFF2-40B4-BE49-F238E27FC236}">
                <a16:creationId xmlns:a16="http://schemas.microsoft.com/office/drawing/2014/main" id="{CAF5B82F-C4B1-2042-8307-32852E71BC5E}"/>
              </a:ext>
            </a:extLst>
          </p:cNvPr>
          <p:cNvSpPr>
            <a:spLocks noGrp="1"/>
          </p:cNvSpPr>
          <p:nvPr>
            <p:ph type="body" sz="quarter" idx="35" hasCustomPrompt="1"/>
          </p:nvPr>
        </p:nvSpPr>
        <p:spPr>
          <a:xfrm>
            <a:off x="4505001" y="5438400"/>
            <a:ext cx="3461701" cy="2160000"/>
          </a:xfrm>
          <a:prstGeom prst="rect">
            <a:avLst/>
          </a:prstGeom>
        </p:spPr>
        <p:txBody>
          <a:bodyPr/>
          <a:lstStyle>
            <a:lvl1pPr>
              <a:defRPr/>
            </a:lvl1pPr>
            <a:lvl2pPr>
              <a:defRPr b="0" i="0">
                <a:latin typeface="Lato" panose="020F0502020204030203" pitchFamily="34" charset="0"/>
              </a:defRPr>
            </a:lvl2pPr>
            <a:lvl3pPr>
              <a:defRPr b="0" i="0">
                <a:latin typeface="Lato" panose="020F0502020204030203" pitchFamily="34" charset="0"/>
              </a:defRPr>
            </a:lvl3pPr>
          </a:lstStyle>
          <a:p>
            <a:pPr lvl="1"/>
            <a:r>
              <a:rPr lang="en-US" dirty="0"/>
              <a:t>Body text</a:t>
            </a:r>
          </a:p>
          <a:p>
            <a:pPr lvl="2"/>
            <a:r>
              <a:rPr lang="en-US" dirty="0"/>
              <a:t>Bullet</a:t>
            </a:r>
          </a:p>
        </p:txBody>
      </p:sp>
      <p:sp>
        <p:nvSpPr>
          <p:cNvPr id="20" name="Text Placeholder 9">
            <a:extLst>
              <a:ext uri="{FF2B5EF4-FFF2-40B4-BE49-F238E27FC236}">
                <a16:creationId xmlns:a16="http://schemas.microsoft.com/office/drawing/2014/main" id="{3BB99382-C4A4-8F4C-A7B1-37416B7748D2}"/>
              </a:ext>
            </a:extLst>
          </p:cNvPr>
          <p:cNvSpPr>
            <a:spLocks noGrp="1"/>
          </p:cNvSpPr>
          <p:nvPr>
            <p:ph type="body" sz="quarter" idx="36" hasCustomPrompt="1"/>
          </p:nvPr>
        </p:nvSpPr>
        <p:spPr>
          <a:xfrm>
            <a:off x="8289815" y="5438400"/>
            <a:ext cx="3461701" cy="2160000"/>
          </a:xfrm>
          <a:prstGeom prst="rect">
            <a:avLst/>
          </a:prstGeom>
        </p:spPr>
        <p:txBody>
          <a:bodyPr/>
          <a:lstStyle>
            <a:lvl1pPr>
              <a:defRPr/>
            </a:lvl1pPr>
            <a:lvl2pPr>
              <a:defRPr b="0" i="0">
                <a:latin typeface="Lato" panose="020F0502020204030203" pitchFamily="34" charset="0"/>
              </a:defRPr>
            </a:lvl2pPr>
            <a:lvl3pPr>
              <a:defRPr b="0" i="0">
                <a:latin typeface="Lato" panose="020F0502020204030203" pitchFamily="34" charset="0"/>
              </a:defRPr>
            </a:lvl3pPr>
          </a:lstStyle>
          <a:p>
            <a:pPr lvl="1"/>
            <a:r>
              <a:rPr lang="en-US" dirty="0"/>
              <a:t>Body text</a:t>
            </a:r>
          </a:p>
          <a:p>
            <a:pPr lvl="2"/>
            <a:r>
              <a:rPr lang="en-US" dirty="0"/>
              <a:t>Bullet</a:t>
            </a:r>
          </a:p>
        </p:txBody>
      </p:sp>
      <p:sp>
        <p:nvSpPr>
          <p:cNvPr id="21" name="Text Placeholder 9">
            <a:extLst>
              <a:ext uri="{FF2B5EF4-FFF2-40B4-BE49-F238E27FC236}">
                <a16:creationId xmlns:a16="http://schemas.microsoft.com/office/drawing/2014/main" id="{D98AE347-29B0-634C-A11B-707DEA866BF3}"/>
              </a:ext>
            </a:extLst>
          </p:cNvPr>
          <p:cNvSpPr>
            <a:spLocks noGrp="1"/>
          </p:cNvSpPr>
          <p:nvPr>
            <p:ph type="body" sz="quarter" idx="37" hasCustomPrompt="1"/>
          </p:nvPr>
        </p:nvSpPr>
        <p:spPr>
          <a:xfrm>
            <a:off x="12074627" y="5438400"/>
            <a:ext cx="3461701" cy="2160000"/>
          </a:xfrm>
          <a:prstGeom prst="rect">
            <a:avLst/>
          </a:prstGeom>
        </p:spPr>
        <p:txBody>
          <a:bodyPr/>
          <a:lstStyle>
            <a:lvl1pPr>
              <a:defRPr/>
            </a:lvl1pPr>
            <a:lvl2pPr>
              <a:defRPr b="0" i="0">
                <a:latin typeface="Lato" panose="020F0502020204030203" pitchFamily="34" charset="0"/>
              </a:defRPr>
            </a:lvl2pPr>
            <a:lvl3pPr>
              <a:defRPr b="0" i="0">
                <a:latin typeface="Lato" panose="020F0502020204030203" pitchFamily="34" charset="0"/>
              </a:defRPr>
            </a:lvl3pPr>
          </a:lstStyle>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98E6AE02-8109-F541-B5B5-9AFA5637FEC1}"/>
              </a:ext>
            </a:extLst>
          </p:cNvPr>
          <p:cNvSpPr>
            <a:spLocks noGrp="1"/>
          </p:cNvSpPr>
          <p:nvPr>
            <p:ph type="sldNum" sz="quarter" idx="3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95F833E4-F299-DC4B-B8FF-F6B08D7D913C}"/>
              </a:ext>
            </a:extLst>
          </p:cNvPr>
          <p:cNvSpPr>
            <a:spLocks noGrp="1"/>
          </p:cNvSpPr>
          <p:nvPr>
            <p:ph type="title" hasCustomPrompt="1"/>
          </p:nvPr>
        </p:nvSpPr>
        <p:spPr>
          <a:xfrm>
            <a:off x="720187" y="840001"/>
            <a:ext cx="14816659" cy="607345"/>
          </a:xfrm>
        </p:spPr>
        <p:txBody>
          <a:bodyPr/>
          <a:lstStyle>
            <a:lvl1pPr>
              <a:defRPr b="0" i="0">
                <a:solidFill>
                  <a:schemeClr val="accent2"/>
                </a:solidFill>
                <a:latin typeface="Lato" panose="020F0502020204030203" pitchFamily="34" charset="0"/>
              </a:defRPr>
            </a:lvl1pPr>
          </a:lstStyle>
          <a:p>
            <a:r>
              <a:rPr lang="en-US" dirty="0"/>
              <a:t>Slide title</a:t>
            </a:r>
          </a:p>
        </p:txBody>
      </p:sp>
      <p:sp>
        <p:nvSpPr>
          <p:cNvPr id="22" name="Picture Placeholder 8">
            <a:extLst>
              <a:ext uri="{FF2B5EF4-FFF2-40B4-BE49-F238E27FC236}">
                <a16:creationId xmlns:a16="http://schemas.microsoft.com/office/drawing/2014/main" id="{67CD5BC8-841B-AF4E-AA3B-3251F6286F75}"/>
              </a:ext>
            </a:extLst>
          </p:cNvPr>
          <p:cNvSpPr>
            <a:spLocks noGrp="1"/>
          </p:cNvSpPr>
          <p:nvPr>
            <p:ph type="pic" sz="quarter" idx="40" hasCustomPrompt="1"/>
          </p:nvPr>
        </p:nvSpPr>
        <p:spPr>
          <a:xfrm>
            <a:off x="719670" y="2798400"/>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3" name="Picture Placeholder 8">
            <a:extLst>
              <a:ext uri="{FF2B5EF4-FFF2-40B4-BE49-F238E27FC236}">
                <a16:creationId xmlns:a16="http://schemas.microsoft.com/office/drawing/2014/main" id="{AF3285C2-D53D-6944-9FE6-AC145C61AC46}"/>
              </a:ext>
            </a:extLst>
          </p:cNvPr>
          <p:cNvSpPr>
            <a:spLocks noGrp="1"/>
          </p:cNvSpPr>
          <p:nvPr>
            <p:ph type="pic" sz="quarter" idx="41" hasCustomPrompt="1"/>
          </p:nvPr>
        </p:nvSpPr>
        <p:spPr>
          <a:xfrm>
            <a:off x="4504656" y="2798400"/>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4" name="Picture Placeholder 8">
            <a:extLst>
              <a:ext uri="{FF2B5EF4-FFF2-40B4-BE49-F238E27FC236}">
                <a16:creationId xmlns:a16="http://schemas.microsoft.com/office/drawing/2014/main" id="{22633D8B-8D76-F646-98F0-10F1CA0B6FC7}"/>
              </a:ext>
            </a:extLst>
          </p:cNvPr>
          <p:cNvSpPr>
            <a:spLocks noGrp="1"/>
          </p:cNvSpPr>
          <p:nvPr>
            <p:ph type="pic" sz="quarter" idx="42" hasCustomPrompt="1"/>
          </p:nvPr>
        </p:nvSpPr>
        <p:spPr>
          <a:xfrm>
            <a:off x="8289642" y="2798400"/>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5" name="Picture Placeholder 8">
            <a:extLst>
              <a:ext uri="{FF2B5EF4-FFF2-40B4-BE49-F238E27FC236}">
                <a16:creationId xmlns:a16="http://schemas.microsoft.com/office/drawing/2014/main" id="{1ECBA903-36E1-8D40-828B-9E44A623C09F}"/>
              </a:ext>
            </a:extLst>
          </p:cNvPr>
          <p:cNvSpPr>
            <a:spLocks noGrp="1"/>
          </p:cNvSpPr>
          <p:nvPr>
            <p:ph type="pic" sz="quarter" idx="43" hasCustomPrompt="1"/>
          </p:nvPr>
        </p:nvSpPr>
        <p:spPr>
          <a:xfrm>
            <a:off x="12074627" y="2798400"/>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6" name="Text Placeholder 6">
            <a:extLst>
              <a:ext uri="{FF2B5EF4-FFF2-40B4-BE49-F238E27FC236}">
                <a16:creationId xmlns:a16="http://schemas.microsoft.com/office/drawing/2014/main" id="{1A976FFB-F50E-784B-A5E5-A3EC3114A35B}"/>
              </a:ext>
            </a:extLst>
          </p:cNvPr>
          <p:cNvSpPr>
            <a:spLocks noGrp="1"/>
          </p:cNvSpPr>
          <p:nvPr>
            <p:ph type="body" sz="quarter" idx="20" hasCustomPrompt="1"/>
          </p:nvPr>
        </p:nvSpPr>
        <p:spPr>
          <a:xfrm>
            <a:off x="719670" y="2079611"/>
            <a:ext cx="3461701"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defRPr>
            </a:lvl1pPr>
          </a:lstStyle>
          <a:p>
            <a:pPr lvl="0"/>
            <a:r>
              <a:rPr lang="en-US" dirty="0"/>
              <a:t>Column title</a:t>
            </a:r>
          </a:p>
        </p:txBody>
      </p:sp>
      <p:sp>
        <p:nvSpPr>
          <p:cNvPr id="27" name="Text Placeholder 6">
            <a:extLst>
              <a:ext uri="{FF2B5EF4-FFF2-40B4-BE49-F238E27FC236}">
                <a16:creationId xmlns:a16="http://schemas.microsoft.com/office/drawing/2014/main" id="{86A31B76-ACDE-FD42-8C92-DA1189E36299}"/>
              </a:ext>
            </a:extLst>
          </p:cNvPr>
          <p:cNvSpPr>
            <a:spLocks noGrp="1"/>
          </p:cNvSpPr>
          <p:nvPr>
            <p:ph type="body" sz="quarter" idx="44" hasCustomPrompt="1"/>
          </p:nvPr>
        </p:nvSpPr>
        <p:spPr>
          <a:xfrm>
            <a:off x="4504828" y="2079611"/>
            <a:ext cx="3461701"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defRPr>
            </a:lvl1pPr>
          </a:lstStyle>
          <a:p>
            <a:pPr lvl="0"/>
            <a:r>
              <a:rPr lang="en-US" dirty="0"/>
              <a:t>Column title</a:t>
            </a:r>
          </a:p>
        </p:txBody>
      </p:sp>
      <p:sp>
        <p:nvSpPr>
          <p:cNvPr id="28" name="Text Placeholder 6">
            <a:extLst>
              <a:ext uri="{FF2B5EF4-FFF2-40B4-BE49-F238E27FC236}">
                <a16:creationId xmlns:a16="http://schemas.microsoft.com/office/drawing/2014/main" id="{D3321DEC-DA6B-584D-8172-80D22DEFA37F}"/>
              </a:ext>
            </a:extLst>
          </p:cNvPr>
          <p:cNvSpPr>
            <a:spLocks noGrp="1"/>
          </p:cNvSpPr>
          <p:nvPr>
            <p:ph type="body" sz="quarter" idx="45" hasCustomPrompt="1"/>
          </p:nvPr>
        </p:nvSpPr>
        <p:spPr>
          <a:xfrm>
            <a:off x="8289986" y="2079611"/>
            <a:ext cx="3461701"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defRPr>
            </a:lvl1pPr>
          </a:lstStyle>
          <a:p>
            <a:pPr lvl="0"/>
            <a:r>
              <a:rPr lang="en-US" dirty="0"/>
              <a:t>Column title</a:t>
            </a:r>
          </a:p>
        </p:txBody>
      </p:sp>
      <p:sp>
        <p:nvSpPr>
          <p:cNvPr id="29" name="Text Placeholder 6">
            <a:extLst>
              <a:ext uri="{FF2B5EF4-FFF2-40B4-BE49-F238E27FC236}">
                <a16:creationId xmlns:a16="http://schemas.microsoft.com/office/drawing/2014/main" id="{235751F1-708F-6A41-8879-5FC5B0DD0EAA}"/>
              </a:ext>
            </a:extLst>
          </p:cNvPr>
          <p:cNvSpPr>
            <a:spLocks noGrp="1"/>
          </p:cNvSpPr>
          <p:nvPr>
            <p:ph type="body" sz="quarter" idx="46" hasCustomPrompt="1"/>
          </p:nvPr>
        </p:nvSpPr>
        <p:spPr>
          <a:xfrm>
            <a:off x="12075145" y="2079611"/>
            <a:ext cx="3461701"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defRPr>
            </a:lvl1pPr>
          </a:lstStyle>
          <a:p>
            <a:pPr lvl="0"/>
            <a:r>
              <a:rPr lang="en-US" dirty="0"/>
              <a:t>Column title</a:t>
            </a:r>
          </a:p>
        </p:txBody>
      </p:sp>
      <p:sp>
        <p:nvSpPr>
          <p:cNvPr id="2" name="Footer Placeholder 1">
            <a:extLst>
              <a:ext uri="{FF2B5EF4-FFF2-40B4-BE49-F238E27FC236}">
                <a16:creationId xmlns:a16="http://schemas.microsoft.com/office/drawing/2014/main" id="{93F62A59-7F23-48A9-A24D-A1ABFE34D3DB}"/>
              </a:ext>
            </a:extLst>
          </p:cNvPr>
          <p:cNvSpPr>
            <a:spLocks noGrp="1"/>
          </p:cNvSpPr>
          <p:nvPr>
            <p:ph type="ftr" sz="quarter" idx="47"/>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13115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 text with core shape">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B8AD0-69FC-EF49-9261-46FC888EF7D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483911"/>
            <a:ext cx="16256000" cy="6669996"/>
          </a:xfrm>
          <a:prstGeom prst="rect">
            <a:avLst/>
          </a:prstGeom>
        </p:spPr>
      </p:pic>
      <p:sp>
        <p:nvSpPr>
          <p:cNvPr id="18" name="Rectangle 17">
            <a:extLst>
              <a:ext uri="{FF2B5EF4-FFF2-40B4-BE49-F238E27FC236}">
                <a16:creationId xmlns:a16="http://schemas.microsoft.com/office/drawing/2014/main" id="{BFE6CD86-C57A-6D4D-8868-B67F0A270A3F}"/>
              </a:ext>
            </a:extLst>
          </p:cNvPr>
          <p:cNvSpPr/>
          <p:nvPr userDrawn="1"/>
        </p:nvSpPr>
        <p:spPr>
          <a:xfrm>
            <a:off x="719670" y="2079611"/>
            <a:ext cx="6721750" cy="552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19" name="Rectangle 18">
            <a:extLst>
              <a:ext uri="{FF2B5EF4-FFF2-40B4-BE49-F238E27FC236}">
                <a16:creationId xmlns:a16="http://schemas.microsoft.com/office/drawing/2014/main" id="{8B710D28-A266-E249-8501-607AD7E37BD4}"/>
              </a:ext>
            </a:extLst>
          </p:cNvPr>
          <p:cNvSpPr/>
          <p:nvPr userDrawn="1"/>
        </p:nvSpPr>
        <p:spPr>
          <a:xfrm>
            <a:off x="8814578" y="2079611"/>
            <a:ext cx="6721750" cy="552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20" name="Text Placeholder 9">
            <a:extLst>
              <a:ext uri="{FF2B5EF4-FFF2-40B4-BE49-F238E27FC236}">
                <a16:creationId xmlns:a16="http://schemas.microsoft.com/office/drawing/2014/main" id="{1E675AA1-11F2-6E46-BE9B-7F62136C8CCC}"/>
              </a:ext>
            </a:extLst>
          </p:cNvPr>
          <p:cNvSpPr>
            <a:spLocks noGrp="1"/>
          </p:cNvSpPr>
          <p:nvPr>
            <p:ph type="body" sz="quarter" idx="15" hasCustomPrompt="1"/>
          </p:nvPr>
        </p:nvSpPr>
        <p:spPr>
          <a:xfrm>
            <a:off x="1199795" y="2559611"/>
            <a:ext cx="5761500" cy="240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21" name="Text Placeholder 9">
            <a:extLst>
              <a:ext uri="{FF2B5EF4-FFF2-40B4-BE49-F238E27FC236}">
                <a16:creationId xmlns:a16="http://schemas.microsoft.com/office/drawing/2014/main" id="{F8E294CD-00A3-3B45-9B94-98E59514EE3D}"/>
              </a:ext>
            </a:extLst>
          </p:cNvPr>
          <p:cNvSpPr>
            <a:spLocks noGrp="1"/>
          </p:cNvSpPr>
          <p:nvPr>
            <p:ph type="body" sz="quarter" idx="16" hasCustomPrompt="1"/>
          </p:nvPr>
        </p:nvSpPr>
        <p:spPr>
          <a:xfrm>
            <a:off x="9294703" y="2559611"/>
            <a:ext cx="5761500" cy="240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7" name="Slide Number Placeholder 6">
            <a:extLst>
              <a:ext uri="{FF2B5EF4-FFF2-40B4-BE49-F238E27FC236}">
                <a16:creationId xmlns:a16="http://schemas.microsoft.com/office/drawing/2014/main" id="{E92891AE-CEE5-354E-8B85-564881200EB5}"/>
              </a:ext>
            </a:extLst>
          </p:cNvPr>
          <p:cNvSpPr>
            <a:spLocks noGrp="1"/>
          </p:cNvSpPr>
          <p:nvPr>
            <p:ph type="sldNum" sz="quarter" idx="28"/>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8" name="Title 7">
            <a:extLst>
              <a:ext uri="{FF2B5EF4-FFF2-40B4-BE49-F238E27FC236}">
                <a16:creationId xmlns:a16="http://schemas.microsoft.com/office/drawing/2014/main" id="{2E9DF625-D8A7-9D48-98B1-D17318C22D79}"/>
              </a:ext>
            </a:extLst>
          </p:cNvPr>
          <p:cNvSpPr>
            <a:spLocks noGrp="1"/>
          </p:cNvSpPr>
          <p:nvPr>
            <p:ph type="title" hasCustomPrompt="1"/>
          </p:nvPr>
        </p:nvSpPr>
        <p:spPr/>
        <p:txBody>
          <a:bodyPr/>
          <a:lstStyle>
            <a:lvl1pPr>
              <a:defRPr b="0" i="0">
                <a:solidFill>
                  <a:schemeClr val="bg1"/>
                </a:solidFill>
                <a:latin typeface="Lato" panose="020F0502020204030203" pitchFamily="34" charset="0"/>
              </a:defRPr>
            </a:lvl1pPr>
          </a:lstStyle>
          <a:p>
            <a:r>
              <a:rPr lang="en-US" dirty="0"/>
              <a:t>Slide title</a:t>
            </a:r>
          </a:p>
        </p:txBody>
      </p:sp>
      <p:sp>
        <p:nvSpPr>
          <p:cNvPr id="16" name="Picture Placeholder 8">
            <a:extLst>
              <a:ext uri="{FF2B5EF4-FFF2-40B4-BE49-F238E27FC236}">
                <a16:creationId xmlns:a16="http://schemas.microsoft.com/office/drawing/2014/main" id="{68F6F35D-803B-A74B-A083-051A2A962B69}"/>
              </a:ext>
            </a:extLst>
          </p:cNvPr>
          <p:cNvSpPr>
            <a:spLocks noGrp="1"/>
          </p:cNvSpPr>
          <p:nvPr>
            <p:ph type="pic" sz="quarter" idx="39" hasCustomPrompt="1"/>
          </p:nvPr>
        </p:nvSpPr>
        <p:spPr>
          <a:xfrm>
            <a:off x="719670" y="5439611"/>
            <a:ext cx="6721750"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17" name="Picture Placeholder 8">
            <a:extLst>
              <a:ext uri="{FF2B5EF4-FFF2-40B4-BE49-F238E27FC236}">
                <a16:creationId xmlns:a16="http://schemas.microsoft.com/office/drawing/2014/main" id="{3FA207DE-62CD-B949-BD91-26F4572CA971}"/>
              </a:ext>
            </a:extLst>
          </p:cNvPr>
          <p:cNvSpPr>
            <a:spLocks noGrp="1"/>
          </p:cNvSpPr>
          <p:nvPr>
            <p:ph type="pic" sz="quarter" idx="40" hasCustomPrompt="1"/>
          </p:nvPr>
        </p:nvSpPr>
        <p:spPr>
          <a:xfrm>
            <a:off x="8814578" y="5439611"/>
            <a:ext cx="6721750"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 name="Footer Placeholder 1">
            <a:extLst>
              <a:ext uri="{FF2B5EF4-FFF2-40B4-BE49-F238E27FC236}">
                <a16:creationId xmlns:a16="http://schemas.microsoft.com/office/drawing/2014/main" id="{F2E2313D-F2CE-40CB-B3F2-316C78D1FBF9}"/>
              </a:ext>
            </a:extLst>
          </p:cNvPr>
          <p:cNvSpPr>
            <a:spLocks noGrp="1"/>
          </p:cNvSpPr>
          <p:nvPr>
            <p:ph type="ftr" sz="quarter" idx="41"/>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pic>
        <p:nvPicPr>
          <p:cNvPr id="22" name="Picture 21">
            <a:extLst>
              <a:ext uri="{FF2B5EF4-FFF2-40B4-BE49-F238E27FC236}">
                <a16:creationId xmlns:a16="http://schemas.microsoft.com/office/drawing/2014/main" id="{6CBA2DD7-D646-AB41-A204-7066B7F6D31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50021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 text with core shap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1245DC-9747-4149-A162-F29CA118ED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483911"/>
            <a:ext cx="16256000" cy="6669996"/>
          </a:xfrm>
          <a:prstGeom prst="rect">
            <a:avLst/>
          </a:prstGeom>
        </p:spPr>
      </p:pic>
      <p:sp>
        <p:nvSpPr>
          <p:cNvPr id="24" name="Rectangle 23">
            <a:extLst>
              <a:ext uri="{FF2B5EF4-FFF2-40B4-BE49-F238E27FC236}">
                <a16:creationId xmlns:a16="http://schemas.microsoft.com/office/drawing/2014/main" id="{BFA48273-8E78-AC45-AB3F-B644EA8877CF}"/>
              </a:ext>
            </a:extLst>
          </p:cNvPr>
          <p:cNvSpPr/>
          <p:nvPr userDrawn="1"/>
        </p:nvSpPr>
        <p:spPr>
          <a:xfrm>
            <a:off x="719670" y="2079611"/>
            <a:ext cx="4431554"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25" name="Text Placeholder 9">
            <a:extLst>
              <a:ext uri="{FF2B5EF4-FFF2-40B4-BE49-F238E27FC236}">
                <a16:creationId xmlns:a16="http://schemas.microsoft.com/office/drawing/2014/main" id="{DBB44F6E-428B-7C4B-85DD-0912AED6D38B}"/>
              </a:ext>
            </a:extLst>
          </p:cNvPr>
          <p:cNvSpPr>
            <a:spLocks noGrp="1"/>
          </p:cNvSpPr>
          <p:nvPr>
            <p:ph type="body" sz="quarter" idx="16" hasCustomPrompt="1"/>
          </p:nvPr>
        </p:nvSpPr>
        <p:spPr>
          <a:xfrm>
            <a:off x="1199795" y="2559611"/>
            <a:ext cx="3471304" cy="240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29" name="Rectangle 28">
            <a:extLst>
              <a:ext uri="{FF2B5EF4-FFF2-40B4-BE49-F238E27FC236}">
                <a16:creationId xmlns:a16="http://schemas.microsoft.com/office/drawing/2014/main" id="{2C40747A-4D6F-144F-9DBB-2F01EC6C912A}"/>
              </a:ext>
            </a:extLst>
          </p:cNvPr>
          <p:cNvSpPr/>
          <p:nvPr userDrawn="1"/>
        </p:nvSpPr>
        <p:spPr>
          <a:xfrm>
            <a:off x="5912222" y="2079611"/>
            <a:ext cx="4431554"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30" name="Text Placeholder 9">
            <a:extLst>
              <a:ext uri="{FF2B5EF4-FFF2-40B4-BE49-F238E27FC236}">
                <a16:creationId xmlns:a16="http://schemas.microsoft.com/office/drawing/2014/main" id="{43304268-B9C4-E841-9E77-1CC78A70F94D}"/>
              </a:ext>
            </a:extLst>
          </p:cNvPr>
          <p:cNvSpPr>
            <a:spLocks noGrp="1"/>
          </p:cNvSpPr>
          <p:nvPr>
            <p:ph type="body" sz="quarter" idx="27" hasCustomPrompt="1"/>
          </p:nvPr>
        </p:nvSpPr>
        <p:spPr>
          <a:xfrm>
            <a:off x="6392347" y="2559611"/>
            <a:ext cx="3471304" cy="240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32" name="Rectangle 31">
            <a:extLst>
              <a:ext uri="{FF2B5EF4-FFF2-40B4-BE49-F238E27FC236}">
                <a16:creationId xmlns:a16="http://schemas.microsoft.com/office/drawing/2014/main" id="{74429A07-502D-3948-9527-D4DF556A7E04}"/>
              </a:ext>
            </a:extLst>
          </p:cNvPr>
          <p:cNvSpPr/>
          <p:nvPr userDrawn="1"/>
        </p:nvSpPr>
        <p:spPr>
          <a:xfrm>
            <a:off x="11104775" y="2079611"/>
            <a:ext cx="4431554"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33" name="Text Placeholder 9">
            <a:extLst>
              <a:ext uri="{FF2B5EF4-FFF2-40B4-BE49-F238E27FC236}">
                <a16:creationId xmlns:a16="http://schemas.microsoft.com/office/drawing/2014/main" id="{3A89C90E-125C-A44B-AA42-90411DE5650C}"/>
              </a:ext>
            </a:extLst>
          </p:cNvPr>
          <p:cNvSpPr>
            <a:spLocks noGrp="1"/>
          </p:cNvSpPr>
          <p:nvPr>
            <p:ph type="body" sz="quarter" idx="29" hasCustomPrompt="1"/>
          </p:nvPr>
        </p:nvSpPr>
        <p:spPr>
          <a:xfrm>
            <a:off x="11584900" y="2559611"/>
            <a:ext cx="3471304" cy="240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625F275D-2589-904B-BE36-F01CDBD11855}"/>
              </a:ext>
            </a:extLst>
          </p:cNvPr>
          <p:cNvSpPr>
            <a:spLocks noGrp="1"/>
          </p:cNvSpPr>
          <p:nvPr>
            <p:ph type="sldNum" sz="quarter" idx="32"/>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5EC357CB-636E-5B47-9191-FFB6E2696BEC}"/>
              </a:ext>
            </a:extLst>
          </p:cNvPr>
          <p:cNvSpPr>
            <a:spLocks noGrp="1"/>
          </p:cNvSpPr>
          <p:nvPr>
            <p:ph type="title" hasCustomPrompt="1"/>
          </p:nvPr>
        </p:nvSpPr>
        <p:spPr/>
        <p:txBody>
          <a:bodyPr/>
          <a:lstStyle>
            <a:lvl1pPr>
              <a:defRPr b="0" i="0">
                <a:solidFill>
                  <a:schemeClr val="bg1"/>
                </a:solidFill>
                <a:latin typeface="Lato" panose="020F0502020204030203" pitchFamily="34" charset="0"/>
              </a:defRPr>
            </a:lvl1pPr>
          </a:lstStyle>
          <a:p>
            <a:r>
              <a:rPr lang="en-US" dirty="0"/>
              <a:t>Slide title</a:t>
            </a:r>
          </a:p>
        </p:txBody>
      </p:sp>
      <p:sp>
        <p:nvSpPr>
          <p:cNvPr id="19" name="Picture Placeholder 8">
            <a:extLst>
              <a:ext uri="{FF2B5EF4-FFF2-40B4-BE49-F238E27FC236}">
                <a16:creationId xmlns:a16="http://schemas.microsoft.com/office/drawing/2014/main" id="{13303FB7-9567-9647-82B4-0C8802B91CA7}"/>
              </a:ext>
            </a:extLst>
          </p:cNvPr>
          <p:cNvSpPr>
            <a:spLocks noGrp="1"/>
          </p:cNvSpPr>
          <p:nvPr>
            <p:ph type="pic" sz="quarter" idx="39" hasCustomPrompt="1"/>
          </p:nvPr>
        </p:nvSpPr>
        <p:spPr>
          <a:xfrm>
            <a:off x="719670" y="5439611"/>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0" name="Picture Placeholder 8">
            <a:extLst>
              <a:ext uri="{FF2B5EF4-FFF2-40B4-BE49-F238E27FC236}">
                <a16:creationId xmlns:a16="http://schemas.microsoft.com/office/drawing/2014/main" id="{B11381AE-B2E7-0E4E-9072-E06F2D0B3C81}"/>
              </a:ext>
            </a:extLst>
          </p:cNvPr>
          <p:cNvSpPr>
            <a:spLocks noGrp="1"/>
          </p:cNvSpPr>
          <p:nvPr>
            <p:ph type="pic" sz="quarter" idx="40" hasCustomPrompt="1"/>
          </p:nvPr>
        </p:nvSpPr>
        <p:spPr>
          <a:xfrm>
            <a:off x="5912222" y="5439611"/>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1" name="Picture Placeholder 8">
            <a:extLst>
              <a:ext uri="{FF2B5EF4-FFF2-40B4-BE49-F238E27FC236}">
                <a16:creationId xmlns:a16="http://schemas.microsoft.com/office/drawing/2014/main" id="{4BD9830B-53D8-1546-A0D1-35B0865538D0}"/>
              </a:ext>
            </a:extLst>
          </p:cNvPr>
          <p:cNvSpPr>
            <a:spLocks noGrp="1"/>
          </p:cNvSpPr>
          <p:nvPr>
            <p:ph type="pic" sz="quarter" idx="41" hasCustomPrompt="1"/>
          </p:nvPr>
        </p:nvSpPr>
        <p:spPr>
          <a:xfrm>
            <a:off x="11104775" y="5439611"/>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 name="Footer Placeholder 1">
            <a:extLst>
              <a:ext uri="{FF2B5EF4-FFF2-40B4-BE49-F238E27FC236}">
                <a16:creationId xmlns:a16="http://schemas.microsoft.com/office/drawing/2014/main" id="{9ED00C6D-56F2-4000-8CEE-308C982F89CD}"/>
              </a:ext>
            </a:extLst>
          </p:cNvPr>
          <p:cNvSpPr>
            <a:spLocks noGrp="1"/>
          </p:cNvSpPr>
          <p:nvPr>
            <p:ph type="ftr" sz="quarter" idx="42"/>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pic>
        <p:nvPicPr>
          <p:cNvPr id="18" name="Picture 17">
            <a:extLst>
              <a:ext uri="{FF2B5EF4-FFF2-40B4-BE49-F238E27FC236}">
                <a16:creationId xmlns:a16="http://schemas.microsoft.com/office/drawing/2014/main" id="{A35ADA27-4DD4-2940-A7BB-4CC4B529597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255297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 text with core shape">
    <p:bg>
      <p:bgPr>
        <a:solidFill>
          <a:schemeClr val="tx2"/>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C598C8F-C25D-C641-BD03-5DEDE98975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483911"/>
            <a:ext cx="16256000" cy="6669996"/>
          </a:xfrm>
          <a:prstGeom prst="rect">
            <a:avLst/>
          </a:prstGeom>
        </p:spPr>
      </p:pic>
      <p:sp>
        <p:nvSpPr>
          <p:cNvPr id="21" name="Rectangle 20">
            <a:extLst>
              <a:ext uri="{FF2B5EF4-FFF2-40B4-BE49-F238E27FC236}">
                <a16:creationId xmlns:a16="http://schemas.microsoft.com/office/drawing/2014/main" id="{908E38B3-4D2A-324C-9ACD-F98EC811E0BF}"/>
              </a:ext>
            </a:extLst>
          </p:cNvPr>
          <p:cNvSpPr/>
          <p:nvPr userDrawn="1"/>
        </p:nvSpPr>
        <p:spPr>
          <a:xfrm>
            <a:off x="719670" y="2079611"/>
            <a:ext cx="3461701"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24" name="Text Placeholder 9">
            <a:extLst>
              <a:ext uri="{FF2B5EF4-FFF2-40B4-BE49-F238E27FC236}">
                <a16:creationId xmlns:a16="http://schemas.microsoft.com/office/drawing/2014/main" id="{F1BDE0BE-5C37-F340-A4E7-B60B58069CCB}"/>
              </a:ext>
            </a:extLst>
          </p:cNvPr>
          <p:cNvSpPr>
            <a:spLocks noGrp="1"/>
          </p:cNvSpPr>
          <p:nvPr>
            <p:ph type="body" sz="quarter" idx="29" hasCustomPrompt="1"/>
          </p:nvPr>
        </p:nvSpPr>
        <p:spPr>
          <a:xfrm>
            <a:off x="1199795" y="2559611"/>
            <a:ext cx="2501451" cy="240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26" name="Rectangle 25">
            <a:extLst>
              <a:ext uri="{FF2B5EF4-FFF2-40B4-BE49-F238E27FC236}">
                <a16:creationId xmlns:a16="http://schemas.microsoft.com/office/drawing/2014/main" id="{8FBAD370-0604-CE4C-96B7-49708BA90F9E}"/>
              </a:ext>
            </a:extLst>
          </p:cNvPr>
          <p:cNvSpPr/>
          <p:nvPr userDrawn="1"/>
        </p:nvSpPr>
        <p:spPr>
          <a:xfrm>
            <a:off x="4504656" y="2079611"/>
            <a:ext cx="3461701"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29" name="Text Placeholder 9">
            <a:extLst>
              <a:ext uri="{FF2B5EF4-FFF2-40B4-BE49-F238E27FC236}">
                <a16:creationId xmlns:a16="http://schemas.microsoft.com/office/drawing/2014/main" id="{0FC484A1-89C6-4D45-A3AC-E3C5DCC2D52E}"/>
              </a:ext>
            </a:extLst>
          </p:cNvPr>
          <p:cNvSpPr>
            <a:spLocks noGrp="1"/>
          </p:cNvSpPr>
          <p:nvPr>
            <p:ph type="body" sz="quarter" idx="31" hasCustomPrompt="1"/>
          </p:nvPr>
        </p:nvSpPr>
        <p:spPr>
          <a:xfrm>
            <a:off x="4984781" y="2559611"/>
            <a:ext cx="2501451" cy="240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38" name="Rectangle 37">
            <a:extLst>
              <a:ext uri="{FF2B5EF4-FFF2-40B4-BE49-F238E27FC236}">
                <a16:creationId xmlns:a16="http://schemas.microsoft.com/office/drawing/2014/main" id="{EA42945D-3A83-A441-A0C8-32A8BB048ABA}"/>
              </a:ext>
            </a:extLst>
          </p:cNvPr>
          <p:cNvSpPr/>
          <p:nvPr userDrawn="1"/>
        </p:nvSpPr>
        <p:spPr>
          <a:xfrm>
            <a:off x="8289642" y="2079611"/>
            <a:ext cx="3461701"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39" name="Text Placeholder 9">
            <a:extLst>
              <a:ext uri="{FF2B5EF4-FFF2-40B4-BE49-F238E27FC236}">
                <a16:creationId xmlns:a16="http://schemas.microsoft.com/office/drawing/2014/main" id="{84C361B4-BFE2-1B4F-9418-1DC89B4BE194}"/>
              </a:ext>
            </a:extLst>
          </p:cNvPr>
          <p:cNvSpPr>
            <a:spLocks noGrp="1"/>
          </p:cNvSpPr>
          <p:nvPr>
            <p:ph type="body" sz="quarter" idx="33" hasCustomPrompt="1"/>
          </p:nvPr>
        </p:nvSpPr>
        <p:spPr>
          <a:xfrm>
            <a:off x="8769767" y="2559611"/>
            <a:ext cx="2501451" cy="240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41" name="Rectangle 40">
            <a:extLst>
              <a:ext uri="{FF2B5EF4-FFF2-40B4-BE49-F238E27FC236}">
                <a16:creationId xmlns:a16="http://schemas.microsoft.com/office/drawing/2014/main" id="{758C1BDF-EF25-CA42-9F2D-7019E1CB2A4F}"/>
              </a:ext>
            </a:extLst>
          </p:cNvPr>
          <p:cNvSpPr/>
          <p:nvPr userDrawn="1"/>
        </p:nvSpPr>
        <p:spPr>
          <a:xfrm>
            <a:off x="12074627" y="2079611"/>
            <a:ext cx="3461701"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42" name="Text Placeholder 9">
            <a:extLst>
              <a:ext uri="{FF2B5EF4-FFF2-40B4-BE49-F238E27FC236}">
                <a16:creationId xmlns:a16="http://schemas.microsoft.com/office/drawing/2014/main" id="{4E554094-E28E-BB4F-8DE7-E6218AE91C00}"/>
              </a:ext>
            </a:extLst>
          </p:cNvPr>
          <p:cNvSpPr>
            <a:spLocks noGrp="1"/>
          </p:cNvSpPr>
          <p:nvPr>
            <p:ph type="body" sz="quarter" idx="35" hasCustomPrompt="1"/>
          </p:nvPr>
        </p:nvSpPr>
        <p:spPr>
          <a:xfrm>
            <a:off x="12554752" y="2559611"/>
            <a:ext cx="2501451" cy="240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8627FB02-43BA-1245-86BD-D01B72AFD9E3}"/>
              </a:ext>
            </a:extLst>
          </p:cNvPr>
          <p:cNvSpPr>
            <a:spLocks noGrp="1"/>
          </p:cNvSpPr>
          <p:nvPr>
            <p:ph type="sldNum" sz="quarter" idx="38"/>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CF43E1D9-2D79-DD48-A617-D84BD2086AAF}"/>
              </a:ext>
            </a:extLst>
          </p:cNvPr>
          <p:cNvSpPr>
            <a:spLocks noGrp="1"/>
          </p:cNvSpPr>
          <p:nvPr>
            <p:ph type="title" hasCustomPrompt="1"/>
          </p:nvPr>
        </p:nvSpPr>
        <p:spPr/>
        <p:txBody>
          <a:bodyPr/>
          <a:lstStyle>
            <a:lvl1pPr>
              <a:defRPr b="0" i="0">
                <a:solidFill>
                  <a:schemeClr val="bg1"/>
                </a:solidFill>
                <a:latin typeface="Lato" panose="020F0502020204030203" pitchFamily="34" charset="0"/>
              </a:defRPr>
            </a:lvl1pPr>
          </a:lstStyle>
          <a:p>
            <a:r>
              <a:rPr lang="en-US" dirty="0"/>
              <a:t>Slide title</a:t>
            </a:r>
          </a:p>
        </p:txBody>
      </p:sp>
      <p:sp>
        <p:nvSpPr>
          <p:cNvPr id="22" name="Picture Placeholder 8">
            <a:extLst>
              <a:ext uri="{FF2B5EF4-FFF2-40B4-BE49-F238E27FC236}">
                <a16:creationId xmlns:a16="http://schemas.microsoft.com/office/drawing/2014/main" id="{C9CA13CB-8C00-CD4B-9D40-FC08F3139DFC}"/>
              </a:ext>
            </a:extLst>
          </p:cNvPr>
          <p:cNvSpPr>
            <a:spLocks noGrp="1"/>
          </p:cNvSpPr>
          <p:nvPr>
            <p:ph type="pic" sz="quarter" idx="39" hasCustomPrompt="1"/>
          </p:nvPr>
        </p:nvSpPr>
        <p:spPr>
          <a:xfrm>
            <a:off x="719670" y="5439611"/>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3" name="Picture Placeholder 8">
            <a:extLst>
              <a:ext uri="{FF2B5EF4-FFF2-40B4-BE49-F238E27FC236}">
                <a16:creationId xmlns:a16="http://schemas.microsoft.com/office/drawing/2014/main" id="{C79B3082-2575-CD4D-82FD-060E52F346B3}"/>
              </a:ext>
            </a:extLst>
          </p:cNvPr>
          <p:cNvSpPr>
            <a:spLocks noGrp="1"/>
          </p:cNvSpPr>
          <p:nvPr>
            <p:ph type="pic" sz="quarter" idx="40" hasCustomPrompt="1"/>
          </p:nvPr>
        </p:nvSpPr>
        <p:spPr>
          <a:xfrm>
            <a:off x="4504656" y="5439611"/>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7" name="Picture Placeholder 8">
            <a:extLst>
              <a:ext uri="{FF2B5EF4-FFF2-40B4-BE49-F238E27FC236}">
                <a16:creationId xmlns:a16="http://schemas.microsoft.com/office/drawing/2014/main" id="{A6EA296C-0208-1642-BD53-F255A6B23F27}"/>
              </a:ext>
            </a:extLst>
          </p:cNvPr>
          <p:cNvSpPr>
            <a:spLocks noGrp="1"/>
          </p:cNvSpPr>
          <p:nvPr>
            <p:ph type="pic" sz="quarter" idx="41" hasCustomPrompt="1"/>
          </p:nvPr>
        </p:nvSpPr>
        <p:spPr>
          <a:xfrm>
            <a:off x="8289642" y="5439611"/>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30" name="Picture Placeholder 8">
            <a:extLst>
              <a:ext uri="{FF2B5EF4-FFF2-40B4-BE49-F238E27FC236}">
                <a16:creationId xmlns:a16="http://schemas.microsoft.com/office/drawing/2014/main" id="{F29F929B-85D7-214E-B664-982C585CBF41}"/>
              </a:ext>
            </a:extLst>
          </p:cNvPr>
          <p:cNvSpPr>
            <a:spLocks noGrp="1"/>
          </p:cNvSpPr>
          <p:nvPr>
            <p:ph type="pic" sz="quarter" idx="42" hasCustomPrompt="1"/>
          </p:nvPr>
        </p:nvSpPr>
        <p:spPr>
          <a:xfrm>
            <a:off x="12074627" y="5439611"/>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 name="Footer Placeholder 1">
            <a:extLst>
              <a:ext uri="{FF2B5EF4-FFF2-40B4-BE49-F238E27FC236}">
                <a16:creationId xmlns:a16="http://schemas.microsoft.com/office/drawing/2014/main" id="{53ADA790-34AA-4AD5-AE1A-C56B11D383B5}"/>
              </a:ext>
            </a:extLst>
          </p:cNvPr>
          <p:cNvSpPr>
            <a:spLocks noGrp="1"/>
          </p:cNvSpPr>
          <p:nvPr>
            <p:ph type="ftr" sz="quarter" idx="43"/>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pic>
        <p:nvPicPr>
          <p:cNvPr id="20" name="Picture 19">
            <a:extLst>
              <a:ext uri="{FF2B5EF4-FFF2-40B4-BE49-F238E27FC236}">
                <a16:creationId xmlns:a16="http://schemas.microsoft.com/office/drawing/2014/main" id="{00474147-AC9A-394E-93FF-E689653663C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383351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atured produc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B81CF5-1AFE-234F-84AB-744A22E7AB58}"/>
              </a:ext>
            </a:extLst>
          </p:cNvPr>
          <p:cNvSpPr>
            <a:spLocks noGrp="1"/>
          </p:cNvSpPr>
          <p:nvPr>
            <p:ph type="sldNum" sz="quarter" idx="11"/>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5" name="Text Placeholder 9">
            <a:extLst>
              <a:ext uri="{FF2B5EF4-FFF2-40B4-BE49-F238E27FC236}">
                <a16:creationId xmlns:a16="http://schemas.microsoft.com/office/drawing/2014/main" id="{705C9339-FC05-ED49-BF74-66C53345D1E3}"/>
              </a:ext>
            </a:extLst>
          </p:cNvPr>
          <p:cNvSpPr>
            <a:spLocks noGrp="1"/>
          </p:cNvSpPr>
          <p:nvPr>
            <p:ph type="body" sz="quarter" idx="14" hasCustomPrompt="1"/>
          </p:nvPr>
        </p:nvSpPr>
        <p:spPr>
          <a:xfrm>
            <a:off x="720187" y="2078399"/>
            <a:ext cx="7682001"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7" name="Title 6">
            <a:extLst>
              <a:ext uri="{FF2B5EF4-FFF2-40B4-BE49-F238E27FC236}">
                <a16:creationId xmlns:a16="http://schemas.microsoft.com/office/drawing/2014/main" id="{51AB26CE-9663-6D4C-9A82-80F5A0ACC64E}"/>
              </a:ext>
            </a:extLst>
          </p:cNvPr>
          <p:cNvSpPr>
            <a:spLocks noGrp="1"/>
          </p:cNvSpPr>
          <p:nvPr>
            <p:ph type="title" hasCustomPrompt="1"/>
          </p:nvPr>
        </p:nvSpPr>
        <p:spPr>
          <a:xfrm>
            <a:off x="720187" y="840001"/>
            <a:ext cx="7682001" cy="607345"/>
          </a:xfrm>
        </p:spPr>
        <p:txBody>
          <a:bodyPr/>
          <a:lstStyle>
            <a:lvl1pPr>
              <a:defRPr b="0" i="0">
                <a:solidFill>
                  <a:schemeClr val="accent2"/>
                </a:solidFill>
                <a:latin typeface="Lato" panose="020F0502020204030203" pitchFamily="34" charset="0"/>
              </a:defRPr>
            </a:lvl1pPr>
          </a:lstStyle>
          <a:p>
            <a:r>
              <a:rPr lang="en-US" dirty="0"/>
              <a:t>Slide title</a:t>
            </a:r>
          </a:p>
        </p:txBody>
      </p:sp>
      <p:sp>
        <p:nvSpPr>
          <p:cNvPr id="9" name="Picture Placeholder 8">
            <a:extLst>
              <a:ext uri="{FF2B5EF4-FFF2-40B4-BE49-F238E27FC236}">
                <a16:creationId xmlns:a16="http://schemas.microsoft.com/office/drawing/2014/main" id="{0053A78D-F952-1740-9FCA-32639CDC2A83}"/>
              </a:ext>
            </a:extLst>
          </p:cNvPr>
          <p:cNvSpPr>
            <a:spLocks noGrp="1"/>
          </p:cNvSpPr>
          <p:nvPr>
            <p:ph type="pic" sz="quarter" idx="37" hasCustomPrompt="1"/>
          </p:nvPr>
        </p:nvSpPr>
        <p:spPr>
          <a:xfrm>
            <a:off x="9121342" y="1"/>
            <a:ext cx="7134658" cy="7456556"/>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2" name="Footer Placeholder 1">
            <a:extLst>
              <a:ext uri="{FF2B5EF4-FFF2-40B4-BE49-F238E27FC236}">
                <a16:creationId xmlns:a16="http://schemas.microsoft.com/office/drawing/2014/main" id="{8EE2D877-8629-48C6-84BC-023F66D0F009}"/>
              </a:ext>
            </a:extLst>
          </p:cNvPr>
          <p:cNvSpPr>
            <a:spLocks noGrp="1"/>
          </p:cNvSpPr>
          <p:nvPr>
            <p:ph type="ftr" sz="quarter" idx="38"/>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193577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column featured product">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BF407E25-2EE8-9B4B-A48F-7812170B54D9}"/>
              </a:ext>
            </a:extLst>
          </p:cNvPr>
          <p:cNvSpPr>
            <a:spLocks noGrp="1"/>
          </p:cNvSpPr>
          <p:nvPr>
            <p:ph type="pic" sz="quarter" idx="37" hasCustomPrompt="1"/>
          </p:nvPr>
        </p:nvSpPr>
        <p:spPr>
          <a:xfrm>
            <a:off x="0" y="0"/>
            <a:ext cx="7134658" cy="792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defRPr>
            </a:lvl1pPr>
          </a:lstStyle>
          <a:p>
            <a:r>
              <a:rPr lang="en-US" dirty="0"/>
              <a:t>Picture</a:t>
            </a:r>
          </a:p>
        </p:txBody>
      </p:sp>
      <p:sp>
        <p:nvSpPr>
          <p:cNvPr id="14" name="Text Placeholder 9">
            <a:extLst>
              <a:ext uri="{FF2B5EF4-FFF2-40B4-BE49-F238E27FC236}">
                <a16:creationId xmlns:a16="http://schemas.microsoft.com/office/drawing/2014/main" id="{CB49DE1C-F950-5B42-8EC5-830A24C277C0}"/>
              </a:ext>
            </a:extLst>
          </p:cNvPr>
          <p:cNvSpPr>
            <a:spLocks noGrp="1"/>
          </p:cNvSpPr>
          <p:nvPr>
            <p:ph type="body" sz="quarter" idx="14" hasCustomPrompt="1"/>
          </p:nvPr>
        </p:nvSpPr>
        <p:spPr>
          <a:xfrm>
            <a:off x="7854328" y="2078399"/>
            <a:ext cx="3461701"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5" name="Text Placeholder 9">
            <a:extLst>
              <a:ext uri="{FF2B5EF4-FFF2-40B4-BE49-F238E27FC236}">
                <a16:creationId xmlns:a16="http://schemas.microsoft.com/office/drawing/2014/main" id="{A0C36BAE-7D3E-9341-A555-48106F418325}"/>
              </a:ext>
            </a:extLst>
          </p:cNvPr>
          <p:cNvSpPr>
            <a:spLocks noGrp="1"/>
          </p:cNvSpPr>
          <p:nvPr>
            <p:ph type="body" sz="quarter" idx="20" hasCustomPrompt="1"/>
          </p:nvPr>
        </p:nvSpPr>
        <p:spPr>
          <a:xfrm>
            <a:off x="12074627" y="2078399"/>
            <a:ext cx="3461701" cy="5520000"/>
          </a:xfrm>
          <a:prstGeom prst="rect">
            <a:avLst/>
          </a:prstGeom>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CED12A7-8895-0F48-BB2F-D9FF3668E583}"/>
              </a:ext>
            </a:extLst>
          </p:cNvPr>
          <p:cNvSpPr>
            <a:spLocks noGrp="1"/>
          </p:cNvSpPr>
          <p:nvPr>
            <p:ph type="sldNum" sz="quarter" idx="3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1AC7CD1A-DFD6-EB4F-BC37-497E4ABCD567}"/>
              </a:ext>
            </a:extLst>
          </p:cNvPr>
          <p:cNvSpPr>
            <a:spLocks noGrp="1"/>
          </p:cNvSpPr>
          <p:nvPr>
            <p:ph type="title" hasCustomPrompt="1"/>
          </p:nvPr>
        </p:nvSpPr>
        <p:spPr>
          <a:xfrm>
            <a:off x="7854328" y="840001"/>
            <a:ext cx="7682518" cy="607345"/>
          </a:xfrm>
        </p:spPr>
        <p:txBody>
          <a:bodyPr/>
          <a:lstStyle>
            <a:lvl1pPr>
              <a:defRPr b="0" i="0">
                <a:solidFill>
                  <a:schemeClr val="accent2"/>
                </a:solidFill>
                <a:latin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8A45D256-961D-4EAB-A6A7-1B64C8E8B414}"/>
              </a:ext>
            </a:extLst>
          </p:cNvPr>
          <p:cNvSpPr>
            <a:spLocks noGrp="1"/>
          </p:cNvSpPr>
          <p:nvPr>
            <p:ph type="ftr" sz="quarter" idx="40"/>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pic>
        <p:nvPicPr>
          <p:cNvPr id="10" name="Picture 9">
            <a:extLst>
              <a:ext uri="{FF2B5EF4-FFF2-40B4-BE49-F238E27FC236}">
                <a16:creationId xmlns:a16="http://schemas.microsoft.com/office/drawing/2014/main" id="{59200E96-F5CA-9B44-8FD7-50D81598C0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149135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460FA3-1212-3F49-B6B7-A21C713C27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8736" y="2618107"/>
            <a:ext cx="8413362" cy="2665093"/>
          </a:xfrm>
          <a:prstGeom prst="rect">
            <a:avLst/>
          </a:prstGeom>
        </p:spPr>
      </p:pic>
    </p:spTree>
    <p:extLst>
      <p:ext uri="{BB962C8B-B14F-4D97-AF65-F5344CB8AC3E}">
        <p14:creationId xmlns:p14="http://schemas.microsoft.com/office/powerpoint/2010/main" val="355905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5D09-1EB4-9A44-9674-E9DE31C06843}"/>
              </a:ext>
            </a:extLst>
          </p:cNvPr>
          <p:cNvSpPr>
            <a:spLocks noGrp="1"/>
          </p:cNvSpPr>
          <p:nvPr>
            <p:ph type="ctrTitle"/>
          </p:nvPr>
        </p:nvSpPr>
        <p:spPr>
          <a:xfrm>
            <a:off x="2032000" y="2433182"/>
            <a:ext cx="12192000" cy="2246769"/>
          </a:xfrm>
        </p:spPr>
        <p:txBody>
          <a:bodyPr anchor="b"/>
          <a:lstStyle>
            <a:lvl1pPr algn="ctr">
              <a:defRPr sz="8000" b="0" i="0">
                <a:latin typeface="Lato" panose="020F050202020403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D71BC3E-5EA9-3847-9FB6-C858F7111E0C}"/>
              </a:ext>
            </a:extLst>
          </p:cNvPr>
          <p:cNvSpPr>
            <a:spLocks noGrp="1"/>
          </p:cNvSpPr>
          <p:nvPr>
            <p:ph type="subTitle" idx="1"/>
          </p:nvPr>
        </p:nvSpPr>
        <p:spPr>
          <a:xfrm>
            <a:off x="2032000" y="4802717"/>
            <a:ext cx="12192000" cy="2207683"/>
          </a:xfrm>
        </p:spPr>
        <p:txBody>
          <a:bodyPr/>
          <a:lstStyle>
            <a:lvl1pPr marL="0" indent="0" algn="ctr">
              <a:buNone/>
              <a:defRPr sz="3200" b="0" i="0">
                <a:latin typeface="Lato" panose="020F0502020204030203" pitchFamily="34" charset="0"/>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
        <p:nvSpPr>
          <p:cNvPr id="4" name="Date Placeholder 3">
            <a:extLst>
              <a:ext uri="{FF2B5EF4-FFF2-40B4-BE49-F238E27FC236}">
                <a16:creationId xmlns:a16="http://schemas.microsoft.com/office/drawing/2014/main" id="{0BD8658F-BA50-5A4E-A51D-EC928FB378A3}"/>
              </a:ext>
            </a:extLst>
          </p:cNvPr>
          <p:cNvSpPr>
            <a:spLocks noGrp="1"/>
          </p:cNvSpPr>
          <p:nvPr>
            <p:ph type="dt" sz="half" idx="10"/>
          </p:nvPr>
        </p:nvSpPr>
        <p:spPr/>
        <p:txBody>
          <a:bodyPr/>
          <a:lstStyle>
            <a:lvl1pPr>
              <a:defRPr b="0" i="0">
                <a:latin typeface="Lato" panose="020F0502020204030203" pitchFamily="34" charset="0"/>
              </a:defRPr>
            </a:lvl1pPr>
          </a:lstStyle>
          <a:p>
            <a:fld id="{26C7C8AC-2772-3F4D-A2E5-6616EF7F6BAE}" type="datetime1">
              <a:rPr lang="en-US" smtClean="0"/>
              <a:pPr/>
              <a:t>10/6/20</a:t>
            </a:fld>
            <a:endParaRPr lang="en-US" dirty="0"/>
          </a:p>
        </p:txBody>
      </p:sp>
      <p:sp>
        <p:nvSpPr>
          <p:cNvPr id="5" name="Footer Placeholder 4">
            <a:extLst>
              <a:ext uri="{FF2B5EF4-FFF2-40B4-BE49-F238E27FC236}">
                <a16:creationId xmlns:a16="http://schemas.microsoft.com/office/drawing/2014/main" id="{AC449384-9933-A842-A969-D4353D4CA698}"/>
              </a:ext>
            </a:extLst>
          </p:cNvPr>
          <p:cNvSpPr>
            <a:spLocks noGrp="1"/>
          </p:cNvSpPr>
          <p:nvPr>
            <p:ph type="ftr" sz="quarter" idx="11"/>
          </p:nvPr>
        </p:nvSpPr>
        <p:spPr>
          <a:xfrm>
            <a:off x="1196797" y="8398857"/>
            <a:ext cx="11097610" cy="205184"/>
          </a:xfrm>
          <a:prstGeom prst="rect">
            <a:avLst/>
          </a:prstGeom>
        </p:spPr>
        <p:txBody>
          <a:bodyPr/>
          <a:lstStyle>
            <a:lvl1pPr>
              <a:defRPr b="0" i="0">
                <a:latin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3BD97122-6F06-8648-A55D-6B05E18ED821}"/>
              </a:ext>
            </a:extLst>
          </p:cNvPr>
          <p:cNvSpPr>
            <a:spLocks noGrp="1"/>
          </p:cNvSpPr>
          <p:nvPr>
            <p:ph type="sldNum" sz="quarter" idx="12"/>
          </p:nvPr>
        </p:nvSpPr>
        <p:spPr/>
        <p:txBody>
          <a:bodyPr/>
          <a:lstStyle>
            <a:lvl1pPr>
              <a:defRPr b="0" i="0">
                <a:latin typeface="Lato" panose="020F0502020204030203" pitchFamily="34" charset="0"/>
              </a:defRPr>
            </a:lvl1pPr>
          </a:lstStyle>
          <a:p>
            <a:fld id="{68A2B705-5888-2B4E-887F-8E73FF1F18DA}" type="slidenum">
              <a:rPr lang="en-US" smtClean="0"/>
              <a:pPr/>
              <a:t>‹#›</a:t>
            </a:fld>
            <a:endParaRPr lang="en-US" dirty="0"/>
          </a:p>
        </p:txBody>
      </p:sp>
    </p:spTree>
    <p:extLst>
      <p:ext uri="{BB962C8B-B14F-4D97-AF65-F5344CB8AC3E}">
        <p14:creationId xmlns:p14="http://schemas.microsoft.com/office/powerpoint/2010/main" val="8611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Lato" panose="020F0502020204030203" pitchFamily="34" charset="0"/>
              </a:defRPr>
            </a:lvl1pPr>
          </a:lstStyle>
          <a:p>
            <a:r>
              <a:rPr lang="en-US" dirty="0"/>
              <a:t>Click to edit Master title style</a:t>
            </a:r>
            <a:endParaRPr lang="en-MY" dirty="0"/>
          </a:p>
        </p:txBody>
      </p:sp>
      <p:sp>
        <p:nvSpPr>
          <p:cNvPr id="3" name="Content Placeholder 2"/>
          <p:cNvSpPr>
            <a:spLocks noGrp="1"/>
          </p:cNvSpPr>
          <p:nvPr>
            <p:ph idx="1"/>
          </p:nvPr>
        </p:nvSpPr>
        <p:spPr/>
        <p:txBody>
          <a:bodyPr/>
          <a:lstStyle>
            <a:lvl1pPr>
              <a:defRPr b="0" i="0">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vl4pPr>
              <a:defRPr b="0" i="0">
                <a:latin typeface="Lato" panose="020F0502020204030203" pitchFamily="34" charset="0"/>
              </a:defRPr>
            </a:lvl4pPr>
            <a:lvl5pPr>
              <a:defRPr b="0" i="0">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Tree>
    <p:extLst>
      <p:ext uri="{BB962C8B-B14F-4D97-AF65-F5344CB8AC3E}">
        <p14:creationId xmlns:p14="http://schemas.microsoft.com/office/powerpoint/2010/main" val="28624233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Subhea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260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option A)">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a:xfrm>
            <a:off x="719670" y="3927134"/>
            <a:ext cx="14816659" cy="607345"/>
          </a:xfrm>
        </p:spPr>
        <p:txBody>
          <a:bodyPr>
            <a:spAutoFit/>
          </a:bodyPr>
          <a:lstStyle>
            <a:lvl1pPr>
              <a:defRPr b="0" i="0">
                <a:solidFill>
                  <a:schemeClr val="bg1"/>
                </a:solidFill>
                <a:latin typeface="Lato" panose="020F0502020204030203" pitchFamily="34" charset="0"/>
              </a:defRPr>
            </a:lvl1pPr>
          </a:lstStyle>
          <a:p>
            <a:r>
              <a:rPr lang="en-US" dirty="0"/>
              <a:t>Divider copy</a:t>
            </a:r>
          </a:p>
        </p:txBody>
      </p:sp>
      <p:sp>
        <p:nvSpPr>
          <p:cNvPr id="4" name="Slide Number Placeholder 3">
            <a:extLst>
              <a:ext uri="{FF2B5EF4-FFF2-40B4-BE49-F238E27FC236}">
                <a16:creationId xmlns:a16="http://schemas.microsoft.com/office/drawing/2014/main" id="{0FCA706B-E7E7-D84D-835C-AC64AD647387}"/>
              </a:ext>
            </a:extLst>
          </p:cNvPr>
          <p:cNvSpPr>
            <a:spLocks noGrp="1"/>
          </p:cNvSpPr>
          <p:nvPr>
            <p:ph type="sldNum" sz="quarter" idx="11"/>
          </p:nvPr>
        </p:nvSpPr>
        <p:spPr/>
        <p:txBody>
          <a:bodyPr/>
          <a:lstStyle>
            <a:lvl1pPr>
              <a:defRPr b="0" i="0">
                <a:solidFill>
                  <a:schemeClr val="bg1"/>
                </a:solidFill>
                <a:latin typeface="Lato" panose="020F0502020204030203" pitchFamily="34" charset="0"/>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D2A51BAF-93B8-4447-8D63-6F55909A9830}"/>
              </a:ext>
            </a:extLst>
          </p:cNvPr>
          <p:cNvSpPr>
            <a:spLocks noGrp="1"/>
          </p:cNvSpPr>
          <p:nvPr>
            <p:ph type="ftr" sz="quarter" idx="12"/>
          </p:nvPr>
        </p:nvSpPr>
        <p:spPr>
          <a:xfrm>
            <a:off x="1196797" y="8398857"/>
            <a:ext cx="11097610" cy="205184"/>
          </a:xfrm>
          <a:prstGeom prst="rect">
            <a:avLst/>
          </a:prstGeom>
        </p:spPr>
        <p:txBody>
          <a:bodyPr/>
          <a:lstStyle>
            <a:lvl1pPr>
              <a:defRPr b="0" i="0">
                <a:solidFill>
                  <a:schemeClr val="bg1"/>
                </a:solidFill>
                <a:latin typeface="Lato" panose="020F0502020204030203" pitchFamily="34" charset="0"/>
              </a:defRPr>
            </a:lvl1pPr>
          </a:lstStyle>
          <a:p>
            <a:r>
              <a:rPr lang="en-US" spc="-13" dirty="0"/>
              <a:t>Copyright 2019 </a:t>
            </a:r>
            <a:r>
              <a:rPr lang="en-US" spc="-13" dirty="0" err="1"/>
              <a:t>CrossLead</a:t>
            </a:r>
            <a:r>
              <a:rPr lang="en-US" spc="-13" dirty="0"/>
              <a:t>, Inc. All rights reserved.</a:t>
            </a:r>
          </a:p>
        </p:txBody>
      </p:sp>
      <p:pic>
        <p:nvPicPr>
          <p:cNvPr id="7" name="Picture 6">
            <a:extLst>
              <a:ext uri="{FF2B5EF4-FFF2-40B4-BE49-F238E27FC236}">
                <a16:creationId xmlns:a16="http://schemas.microsoft.com/office/drawing/2014/main" id="{3109614D-2C9B-8F43-A821-B544342B8F0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93527" y="409411"/>
            <a:ext cx="4834044" cy="1531276"/>
          </a:xfrm>
          <a:prstGeom prst="rect">
            <a:avLst/>
          </a:prstGeom>
        </p:spPr>
      </p:pic>
    </p:spTree>
    <p:extLst>
      <p:ext uri="{BB962C8B-B14F-4D97-AF65-F5344CB8AC3E}">
        <p14:creationId xmlns:p14="http://schemas.microsoft.com/office/powerpoint/2010/main" val="274167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225" name="Title Text"/>
          <p:cNvSpPr txBox="1">
            <a:spLocks noGrp="1"/>
          </p:cNvSpPr>
          <p:nvPr>
            <p:ph type="title"/>
          </p:nvPr>
        </p:nvSpPr>
        <p:spPr>
          <a:xfrm>
            <a:off x="1155700" y="3954860"/>
            <a:ext cx="13931900" cy="667940"/>
          </a:xfrm>
          <a:prstGeom prst="rect">
            <a:avLst/>
          </a:prstGeom>
        </p:spPr>
        <p:txBody>
          <a:bodyPr lIns="38100" tIns="38100" rIns="38100" bIns="38100" anchor="b"/>
          <a:lstStyle>
            <a:lvl1pPr>
              <a:defRPr b="0" i="0">
                <a:latin typeface="Lato" panose="020F0502020204030203" pitchFamily="34" charset="0"/>
                <a:ea typeface="+mj-ea"/>
                <a:cs typeface="+mj-cs"/>
                <a:sym typeface="Gill Sans"/>
              </a:defRPr>
            </a:lvl1pPr>
          </a:lstStyle>
          <a:p>
            <a:r>
              <a:rPr dirty="0"/>
              <a:t>Title Text</a:t>
            </a:r>
          </a:p>
        </p:txBody>
      </p:sp>
      <p:sp>
        <p:nvSpPr>
          <p:cNvPr id="226" name="Body Level One…"/>
          <p:cNvSpPr txBox="1">
            <a:spLocks noGrp="1"/>
          </p:cNvSpPr>
          <p:nvPr>
            <p:ph type="body" sz="quarter" idx="1"/>
          </p:nvPr>
        </p:nvSpPr>
        <p:spPr>
          <a:xfrm>
            <a:off x="1155700" y="4711700"/>
            <a:ext cx="13931900" cy="1054100"/>
          </a:xfrm>
          <a:prstGeom prst="rect">
            <a:avLst/>
          </a:prstGeom>
        </p:spPr>
        <p:txBody>
          <a:bodyPr lIns="38100" tIns="38100" rIns="38100" bIns="38100" anchor="t"/>
          <a:lstStyle>
            <a:lvl1pPr marL="0" indent="0" algn="ctr">
              <a:spcBef>
                <a:spcPts val="0"/>
              </a:spcBef>
              <a:buSzTx/>
              <a:buNone/>
              <a:defRPr sz="3200" b="0" i="0">
                <a:solidFill>
                  <a:srgbClr val="FFFFFF"/>
                </a:solidFill>
                <a:latin typeface="Lato" panose="020F0502020204030203" pitchFamily="34" charset="0"/>
              </a:defRPr>
            </a:lvl1pPr>
            <a:lvl2pPr marL="0" indent="0" algn="ctr">
              <a:spcBef>
                <a:spcPts val="0"/>
              </a:spcBef>
              <a:buSzTx/>
              <a:buNone/>
              <a:defRPr sz="3200" b="0" i="0">
                <a:solidFill>
                  <a:srgbClr val="FFFFFF"/>
                </a:solidFill>
                <a:latin typeface="Lato" panose="020F0502020204030203" pitchFamily="34" charset="0"/>
              </a:defRPr>
            </a:lvl2pPr>
            <a:lvl3pPr marL="0" indent="0" algn="ctr">
              <a:spcBef>
                <a:spcPts val="0"/>
              </a:spcBef>
              <a:buSzTx/>
              <a:buNone/>
              <a:defRPr sz="3200" b="0" i="0">
                <a:solidFill>
                  <a:srgbClr val="FFFFFF"/>
                </a:solidFill>
                <a:latin typeface="Lato" panose="020F0502020204030203" pitchFamily="34" charset="0"/>
              </a:defRPr>
            </a:lvl3pPr>
            <a:lvl4pPr marL="0" indent="0" algn="ctr">
              <a:spcBef>
                <a:spcPts val="0"/>
              </a:spcBef>
              <a:buSzTx/>
              <a:buNone/>
              <a:defRPr sz="3200" b="0" i="0">
                <a:solidFill>
                  <a:srgbClr val="FFFFFF"/>
                </a:solidFill>
                <a:latin typeface="Lato" panose="020F0502020204030203" pitchFamily="34" charset="0"/>
              </a:defRPr>
            </a:lvl4pPr>
            <a:lvl5pPr marL="0" indent="0" algn="ctr">
              <a:spcBef>
                <a:spcPts val="0"/>
              </a:spcBef>
              <a:buSzTx/>
              <a:buNone/>
              <a:defRPr sz="3200" b="0" i="0">
                <a:solidFill>
                  <a:srgbClr val="FFFFFF"/>
                </a:solidFill>
                <a:latin typeface="Lato" panose="020F0502020204030203"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7" name="Slide Number"/>
          <p:cNvSpPr txBox="1">
            <a:spLocks noGrp="1"/>
          </p:cNvSpPr>
          <p:nvPr>
            <p:ph type="sldNum" sz="quarter" idx="2"/>
          </p:nvPr>
        </p:nvSpPr>
        <p:spPr>
          <a:xfrm>
            <a:off x="7973483" y="8729917"/>
            <a:ext cx="292101" cy="282065"/>
          </a:xfrm>
          <a:prstGeom prst="rect">
            <a:avLst/>
          </a:prstGeom>
        </p:spPr>
        <p:txBody>
          <a:bodyPr lIns="38100" tIns="38100" rIns="38100" bIns="38100"/>
          <a:lstStyle>
            <a:lvl1pPr>
              <a:defRPr b="0" i="0">
                <a:latin typeface="Lato" panose="020F0502020204030203" pitchFamily="34" charset="0"/>
                <a:ea typeface="+mj-ea"/>
                <a:cs typeface="+mj-cs"/>
                <a:sym typeface="Gill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3655894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8AEC-0935-8D4E-8AC1-7528026E201C}"/>
              </a:ext>
            </a:extLst>
          </p:cNvPr>
          <p:cNvSpPr>
            <a:spLocks noGrp="1"/>
          </p:cNvSpPr>
          <p:nvPr>
            <p:ph type="title" hasCustomPrompt="1"/>
          </p:nvPr>
        </p:nvSpPr>
        <p:spPr>
          <a:xfrm>
            <a:off x="719670" y="3572228"/>
            <a:ext cx="14816659" cy="854080"/>
          </a:xfrm>
        </p:spPr>
        <p:txBody>
          <a:bodyPr anchor="b">
            <a:spAutoFit/>
          </a:bodyPr>
          <a:lstStyle>
            <a:lvl1pPr marL="0" marR="0" indent="0" algn="l" defTabSz="1625275" rtl="0" eaLnBrk="1" fontAlgn="auto" latinLnBrk="0" hangingPunct="1">
              <a:lnSpc>
                <a:spcPct val="90000"/>
              </a:lnSpc>
              <a:spcBef>
                <a:spcPct val="0"/>
              </a:spcBef>
              <a:spcAft>
                <a:spcPts val="0"/>
              </a:spcAft>
              <a:buClrTx/>
              <a:buSzTx/>
              <a:buFontTx/>
              <a:buNone/>
              <a:tabLst/>
              <a:defRPr sz="6000"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1625275"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6" name="Text Placeholder 15">
            <a:extLst>
              <a:ext uri="{FF2B5EF4-FFF2-40B4-BE49-F238E27FC236}">
                <a16:creationId xmlns:a16="http://schemas.microsoft.com/office/drawing/2014/main" id="{8A631667-E28D-7640-95F5-66AB9F64F4F7}"/>
              </a:ext>
            </a:extLst>
          </p:cNvPr>
          <p:cNvSpPr>
            <a:spLocks noGrp="1"/>
          </p:cNvSpPr>
          <p:nvPr>
            <p:ph type="body" sz="quarter" idx="11" hasCustomPrompt="1"/>
          </p:nvPr>
        </p:nvSpPr>
        <p:spPr>
          <a:xfrm>
            <a:off x="719670" y="4562069"/>
            <a:ext cx="14816659" cy="492443"/>
          </a:xfrm>
          <a:prstGeom prst="rect">
            <a:avLst/>
          </a:prstGeom>
        </p:spPr>
        <p:txBody>
          <a:bodyPr>
            <a:spAutoFit/>
          </a:bodyPr>
          <a:lstStyle>
            <a:lvl1pPr>
              <a:defRPr sz="3200"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Subhead 1</a:t>
            </a:r>
          </a:p>
        </p:txBody>
      </p:sp>
      <p:sp>
        <p:nvSpPr>
          <p:cNvPr id="17" name="Text Placeholder 15">
            <a:extLst>
              <a:ext uri="{FF2B5EF4-FFF2-40B4-BE49-F238E27FC236}">
                <a16:creationId xmlns:a16="http://schemas.microsoft.com/office/drawing/2014/main" id="{DB91D220-690F-F743-8BF8-C2B6B49DCD9B}"/>
              </a:ext>
            </a:extLst>
          </p:cNvPr>
          <p:cNvSpPr>
            <a:spLocks noGrp="1"/>
          </p:cNvSpPr>
          <p:nvPr>
            <p:ph type="body" sz="quarter" idx="12" hasCustomPrompt="1"/>
          </p:nvPr>
        </p:nvSpPr>
        <p:spPr>
          <a:xfrm>
            <a:off x="719670" y="6129574"/>
            <a:ext cx="14816659" cy="369332"/>
          </a:xfrm>
          <a:prstGeom prst="rect">
            <a:avLst/>
          </a:prstGeom>
        </p:spPr>
        <p:txBody>
          <a:bodyPr>
            <a:spAutoFit/>
          </a:bodyPr>
          <a:lstStyle>
            <a:lvl1pPr>
              <a:defRPr sz="2400" b="0" i="0">
                <a:solidFill>
                  <a:schemeClr val="tx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Presenter’s name</a:t>
            </a:r>
          </a:p>
        </p:txBody>
      </p:sp>
      <p:sp>
        <p:nvSpPr>
          <p:cNvPr id="10" name="Text Placeholder 3">
            <a:extLst>
              <a:ext uri="{FF2B5EF4-FFF2-40B4-BE49-F238E27FC236}">
                <a16:creationId xmlns:a16="http://schemas.microsoft.com/office/drawing/2014/main" id="{F6C91D94-1DB9-47B3-A78D-E0C59FC8935C}"/>
              </a:ext>
            </a:extLst>
          </p:cNvPr>
          <p:cNvSpPr>
            <a:spLocks noGrp="1"/>
          </p:cNvSpPr>
          <p:nvPr>
            <p:ph type="body" sz="quarter" idx="13" hasCustomPrompt="1"/>
          </p:nvPr>
        </p:nvSpPr>
        <p:spPr>
          <a:xfrm>
            <a:off x="719855" y="8402707"/>
            <a:ext cx="4966993" cy="220133"/>
          </a:xfrm>
          <a:prstGeom prst="rect">
            <a:avLst/>
          </a:prstGeom>
        </p:spPr>
        <p:txBody>
          <a:bodyPr/>
          <a:lstStyle>
            <a:lvl1pPr>
              <a:defRPr sz="1333" b="0" i="0">
                <a:latin typeface="Lato" panose="020F0502020204030203" pitchFamily="34" charset="0"/>
                <a:ea typeface="Lato" panose="020F0502020204030203" pitchFamily="34" charset="0"/>
                <a:cs typeface="Lato" panose="020F0502020204030203" pitchFamily="34" charset="0"/>
              </a:defRPr>
            </a:lvl1pPr>
          </a:lstStyle>
          <a:p>
            <a:pPr lvl="0"/>
            <a:fld id="{F4D7BF67-1FB1-4572-9FA4-449E1F9DFAF5}" type="datetime4">
              <a:rPr lang="en-US" smtClean="0"/>
              <a:t>September 13, 2019</a:t>
            </a:fld>
            <a:endParaRPr lang="en-US" dirty="0"/>
          </a:p>
        </p:txBody>
      </p:sp>
      <p:sp>
        <p:nvSpPr>
          <p:cNvPr id="12" name="TextBox 11">
            <a:extLst>
              <a:ext uri="{FF2B5EF4-FFF2-40B4-BE49-F238E27FC236}">
                <a16:creationId xmlns:a16="http://schemas.microsoft.com/office/drawing/2014/main" id="{06676319-C61F-4AAE-ACCF-11D67FF3B0FE}"/>
              </a:ext>
            </a:extLst>
          </p:cNvPr>
          <p:cNvSpPr txBox="1"/>
          <p:nvPr userDrawn="1"/>
        </p:nvSpPr>
        <p:spPr>
          <a:xfrm>
            <a:off x="5940231" y="8091911"/>
            <a:ext cx="9593877" cy="492635"/>
          </a:xfrm>
          <a:prstGeom prst="rect">
            <a:avLst/>
          </a:prstGeom>
          <a:noFill/>
        </p:spPr>
        <p:txBody>
          <a:bodyPr wrap="square" lIns="0" tIns="0" rIns="0" bIns="0" rtlCol="0">
            <a:spAutoFit/>
          </a:bodyPr>
          <a:lstStyle/>
          <a:p>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Copyright 2019 </a:t>
            </a:r>
            <a:r>
              <a:rPr lang="en-US" sz="1067" b="0" i="0" spc="-13" baseline="0" dirty="0" err="1">
                <a:solidFill>
                  <a:schemeClr val="accent4"/>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 Inc. All rights reserved. The information contained in this document is company confidential and proprietary property of </a:t>
            </a:r>
            <a:r>
              <a:rPr lang="en-US" sz="1067" b="0" i="0" spc="-13" baseline="0" dirty="0" err="1">
                <a:solidFill>
                  <a:schemeClr val="accent4"/>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 and its affiliates. It is to be used only for the benefit of </a:t>
            </a:r>
            <a:r>
              <a:rPr lang="en-US" sz="1067" b="0" i="0" spc="-13" baseline="0" dirty="0" err="1">
                <a:solidFill>
                  <a:schemeClr val="accent4"/>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 and may not be distributed, transmitted, reproduced, altered, or used for any purpose without the express written consent of </a:t>
            </a:r>
            <a:r>
              <a:rPr lang="en-US" sz="1067" b="0" i="0" spc="-13" baseline="0" dirty="0" err="1">
                <a:solidFill>
                  <a:schemeClr val="accent4"/>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a:t>
            </a:r>
          </a:p>
        </p:txBody>
      </p:sp>
      <p:pic>
        <p:nvPicPr>
          <p:cNvPr id="9" name="Picture 8">
            <a:extLst>
              <a:ext uri="{FF2B5EF4-FFF2-40B4-BE49-F238E27FC236}">
                <a16:creationId xmlns:a16="http://schemas.microsoft.com/office/drawing/2014/main" id="{024B764E-54A2-F949-B1B0-74D03810E0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93527" y="391268"/>
            <a:ext cx="4849566" cy="1536192"/>
          </a:xfrm>
          <a:prstGeom prst="rect">
            <a:avLst/>
          </a:prstGeom>
        </p:spPr>
      </p:pic>
    </p:spTree>
    <p:extLst>
      <p:ext uri="{BB962C8B-B14F-4D97-AF65-F5344CB8AC3E}">
        <p14:creationId xmlns:p14="http://schemas.microsoft.com/office/powerpoint/2010/main" val="40839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core shape)">
    <p:bg>
      <p:bgPr>
        <a:solidFill>
          <a:schemeClr val="bg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1"/>
            <a:ext cx="16257034" cy="6590703"/>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endParaRPr lang="en-CA" sz="4267" b="0" i="0" dirty="0">
              <a:latin typeface="Lato" panose="020F0502020204030203" pitchFamily="34" charset="0"/>
              <a:ea typeface="Lato" panose="020F0502020204030203" pitchFamily="34" charset="0"/>
              <a:cs typeface="Lato" panose="020F0502020204030203" pitchFamily="34" charset="0"/>
            </a:endParaRPr>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719670" y="7103350"/>
            <a:ext cx="14816659" cy="369332"/>
          </a:xfrm>
          <a:prstGeom prst="rect">
            <a:avLst/>
          </a:prstGeom>
        </p:spPr>
        <p:txBody>
          <a:bodyPr>
            <a:spAutoFit/>
          </a:bodyPr>
          <a:lstStyle>
            <a:lvl1pPr>
              <a:defRPr sz="2400"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719670" y="2810083"/>
            <a:ext cx="9458463" cy="854080"/>
          </a:xfrm>
        </p:spPr>
        <p:txBody>
          <a:bodyPr wrap="square" anchor="b">
            <a:noAutofit/>
          </a:bodyPr>
          <a:lstStyle>
            <a:lvl1pPr marL="0" marR="0" indent="0" algn="l" defTabSz="1625275" rtl="0" eaLnBrk="1" fontAlgn="auto" latinLnBrk="0" hangingPunct="1">
              <a:lnSpc>
                <a:spcPct val="90000"/>
              </a:lnSpc>
              <a:spcBef>
                <a:spcPct val="0"/>
              </a:spcBef>
              <a:spcAft>
                <a:spcPts val="0"/>
              </a:spcAft>
              <a:buClrTx/>
              <a:buSzTx/>
              <a:buFontTx/>
              <a:buNone/>
              <a:tabLst/>
              <a:defRPr sz="60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1625275"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719670" y="3799924"/>
            <a:ext cx="9458463" cy="492443"/>
          </a:xfrm>
          <a:prstGeom prst="rect">
            <a:avLst/>
          </a:prstGeom>
        </p:spPr>
        <p:txBody>
          <a:bodyPr wrap="square">
            <a:noAutofit/>
          </a:bodyPr>
          <a:lstStyle>
            <a:lvl1pPr>
              <a:defRPr sz="32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Subhead 1</a:t>
            </a:r>
          </a:p>
        </p:txBody>
      </p:sp>
      <p:sp>
        <p:nvSpPr>
          <p:cNvPr id="10" name="Text Placeholder 3">
            <a:extLst>
              <a:ext uri="{FF2B5EF4-FFF2-40B4-BE49-F238E27FC236}">
                <a16:creationId xmlns:a16="http://schemas.microsoft.com/office/drawing/2014/main" id="{B8C76887-76DA-4887-AD03-087C4B1B6EBB}"/>
              </a:ext>
            </a:extLst>
          </p:cNvPr>
          <p:cNvSpPr>
            <a:spLocks noGrp="1"/>
          </p:cNvSpPr>
          <p:nvPr>
            <p:ph type="body" sz="quarter" idx="13" hasCustomPrompt="1"/>
          </p:nvPr>
        </p:nvSpPr>
        <p:spPr>
          <a:xfrm>
            <a:off x="719855" y="8402707"/>
            <a:ext cx="4966993" cy="220133"/>
          </a:xfrm>
          <a:prstGeom prst="rect">
            <a:avLst/>
          </a:prstGeom>
        </p:spPr>
        <p:txBody>
          <a:bodyPr/>
          <a:lstStyle>
            <a:lvl1pPr>
              <a:defRPr sz="1333" b="0" i="0">
                <a:latin typeface="Lato" panose="020F0502020204030203" pitchFamily="34" charset="0"/>
                <a:ea typeface="Lato" panose="020F0502020204030203" pitchFamily="34" charset="0"/>
                <a:cs typeface="Lato" panose="020F0502020204030203" pitchFamily="34" charset="0"/>
              </a:defRPr>
            </a:lvl1pPr>
          </a:lstStyle>
          <a:p>
            <a:pPr lvl="0"/>
            <a:fld id="{1EA8F998-22C4-4E4D-8F0A-4E45248C6C8A}" type="datetime4">
              <a:rPr lang="en-US" smtClean="0"/>
              <a:t>September 13, 2019</a:t>
            </a:fld>
            <a:endParaRPr lang="en-US" dirty="0"/>
          </a:p>
        </p:txBody>
      </p:sp>
      <p:sp>
        <p:nvSpPr>
          <p:cNvPr id="14" name="TextBox 13">
            <a:extLst>
              <a:ext uri="{FF2B5EF4-FFF2-40B4-BE49-F238E27FC236}">
                <a16:creationId xmlns:a16="http://schemas.microsoft.com/office/drawing/2014/main" id="{D2039BAE-69BD-497E-8E08-4CDDE846284A}"/>
              </a:ext>
            </a:extLst>
          </p:cNvPr>
          <p:cNvSpPr txBox="1"/>
          <p:nvPr userDrawn="1"/>
        </p:nvSpPr>
        <p:spPr>
          <a:xfrm>
            <a:off x="5940231" y="8091911"/>
            <a:ext cx="9593877" cy="492635"/>
          </a:xfrm>
          <a:prstGeom prst="rect">
            <a:avLst/>
          </a:prstGeom>
          <a:noFill/>
        </p:spPr>
        <p:txBody>
          <a:bodyPr wrap="square" lIns="0" tIns="0" rIns="0" bIns="0" rtlCol="0">
            <a:spAutoFit/>
          </a:bodyPr>
          <a:lstStyle/>
          <a:p>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Copyright 2019 </a:t>
            </a:r>
            <a:r>
              <a:rPr lang="en-US" sz="1067" b="0" i="0" spc="-13" baseline="0" dirty="0" err="1">
                <a:solidFill>
                  <a:schemeClr val="accent4"/>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 Inc. All rights reserved. The information contained in this document is company confidential and proprietary property of </a:t>
            </a:r>
            <a:r>
              <a:rPr lang="en-US" sz="1067" b="0" i="0" spc="-13" baseline="0" dirty="0" err="1">
                <a:solidFill>
                  <a:schemeClr val="accent4"/>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 and its affiliates. It is to be used only for the benefit of </a:t>
            </a:r>
            <a:r>
              <a:rPr lang="en-US" sz="1067" b="0" i="0" spc="-13" baseline="0" dirty="0" err="1">
                <a:solidFill>
                  <a:schemeClr val="accent4"/>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 and may not be distributed, transmitted, reproduced, altered, or used for any purpose without the express written consent of </a:t>
            </a:r>
            <a:r>
              <a:rPr lang="en-US" sz="1067" b="0" i="0" spc="-13" baseline="0" dirty="0" err="1">
                <a:solidFill>
                  <a:schemeClr val="accent4"/>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accent4"/>
                </a:solidFill>
                <a:latin typeface="Lato" panose="020F0502020204030203" pitchFamily="34" charset="0"/>
                <a:ea typeface="Lato" panose="020F0502020204030203" pitchFamily="34" charset="0"/>
                <a:cs typeface="Lato" panose="020F0502020204030203" pitchFamily="34" charset="0"/>
              </a:rPr>
              <a:t>.</a:t>
            </a:r>
          </a:p>
        </p:txBody>
      </p:sp>
      <p:pic>
        <p:nvPicPr>
          <p:cNvPr id="12" name="Picture 11">
            <a:extLst>
              <a:ext uri="{FF2B5EF4-FFF2-40B4-BE49-F238E27FC236}">
                <a16:creationId xmlns:a16="http://schemas.microsoft.com/office/drawing/2014/main" id="{5360F8F9-0FEB-AF44-A847-4F34626A28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93527" y="409411"/>
            <a:ext cx="4834044" cy="1531276"/>
          </a:xfrm>
          <a:prstGeom prst="rect">
            <a:avLst/>
          </a:prstGeom>
        </p:spPr>
      </p:pic>
    </p:spTree>
    <p:extLst>
      <p:ext uri="{BB962C8B-B14F-4D97-AF65-F5344CB8AC3E}">
        <p14:creationId xmlns:p14="http://schemas.microsoft.com/office/powerpoint/2010/main" val="373504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B)">
    <p:bg>
      <p:bgPr>
        <a:solidFill>
          <a:schemeClr val="bg2"/>
        </a:solid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1"/>
            <a:ext cx="16257034" cy="6590703"/>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CA" sz="4267" b="0" i="0" dirty="0">
              <a:latin typeface="Lato" panose="020F0502020204030203" pitchFamily="34" charset="0"/>
              <a:ea typeface="Lato" panose="020F0502020204030203" pitchFamily="34" charset="0"/>
              <a:cs typeface="Lato" panose="020F0502020204030203" pitchFamily="34" charset="0"/>
            </a:endParaRPr>
          </a:p>
        </p:txBody>
      </p:sp>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719670" y="7103350"/>
            <a:ext cx="14816659" cy="369332"/>
          </a:xfrm>
          <a:prstGeom prst="rect">
            <a:avLst/>
          </a:prstGeom>
        </p:spPr>
        <p:txBody>
          <a:bodyPr>
            <a:spAutoFit/>
          </a:bodyPr>
          <a:lstStyle>
            <a:lvl1pPr>
              <a:defRPr sz="24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719670" y="2810083"/>
            <a:ext cx="9458463" cy="854080"/>
          </a:xfrm>
        </p:spPr>
        <p:txBody>
          <a:bodyPr anchor="b">
            <a:noAutofit/>
          </a:bodyPr>
          <a:lstStyle>
            <a:lvl1pPr marL="0" marR="0" indent="0" algn="l" defTabSz="1625275" rtl="0" eaLnBrk="1" fontAlgn="auto" latinLnBrk="0" hangingPunct="1">
              <a:lnSpc>
                <a:spcPct val="90000"/>
              </a:lnSpc>
              <a:spcBef>
                <a:spcPct val="0"/>
              </a:spcBef>
              <a:spcAft>
                <a:spcPts val="0"/>
              </a:spcAft>
              <a:buClrTx/>
              <a:buSzTx/>
              <a:buFontTx/>
              <a:buNone/>
              <a:tabLst/>
              <a:defRPr sz="6000"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1625275"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719670" y="3799924"/>
            <a:ext cx="9458463" cy="492443"/>
          </a:xfrm>
          <a:prstGeom prst="rect">
            <a:avLst/>
          </a:prstGeom>
        </p:spPr>
        <p:txBody>
          <a:bodyPr>
            <a:noAutofit/>
          </a:bodyPr>
          <a:lstStyle>
            <a:lvl1pPr>
              <a:defRPr sz="3200"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Subhead 1</a:t>
            </a:r>
          </a:p>
        </p:txBody>
      </p:sp>
      <p:sp>
        <p:nvSpPr>
          <p:cNvPr id="9" name="Text Placeholder 3">
            <a:extLst>
              <a:ext uri="{FF2B5EF4-FFF2-40B4-BE49-F238E27FC236}">
                <a16:creationId xmlns:a16="http://schemas.microsoft.com/office/drawing/2014/main" id="{F743573C-DFB4-4DA4-BC42-8CB5205376CB}"/>
              </a:ext>
            </a:extLst>
          </p:cNvPr>
          <p:cNvSpPr>
            <a:spLocks noGrp="1"/>
          </p:cNvSpPr>
          <p:nvPr>
            <p:ph type="body" sz="quarter" idx="13" hasCustomPrompt="1"/>
          </p:nvPr>
        </p:nvSpPr>
        <p:spPr>
          <a:xfrm>
            <a:off x="719855" y="8402707"/>
            <a:ext cx="4966993" cy="220133"/>
          </a:xfrm>
          <a:prstGeom prst="rect">
            <a:avLst/>
          </a:prstGeom>
        </p:spPr>
        <p:txBody>
          <a:bodyPr/>
          <a:lstStyle>
            <a:lvl1pPr>
              <a:defRPr sz="13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fld id="{F34450CD-0D1D-4F9D-B089-61ABA7C7B239}" type="datetime4">
              <a:rPr lang="en-US" smtClean="0"/>
              <a:t>September 13, 2019</a:t>
            </a:fld>
            <a:endParaRPr lang="en-US" dirty="0"/>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5940231" y="8091911"/>
            <a:ext cx="9593877" cy="492635"/>
          </a:xfrm>
          <a:prstGeom prst="rect">
            <a:avLst/>
          </a:prstGeom>
          <a:noFill/>
        </p:spPr>
        <p:txBody>
          <a:bodyPr wrap="square" lIns="0" tIns="0" rIns="0" bIns="0" rtlCol="0">
            <a:spAutoFit/>
          </a:bodyPr>
          <a:lstStyle/>
          <a:p>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Copyright 2019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Inc. All rights reserved. The information contained in this document is company confidential and proprietary property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and its affiliates. It is to be used only for the benefit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and may not be distributed, transmitted, reproduced, altered, or used for any purpose without the express written consent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pic>
        <p:nvPicPr>
          <p:cNvPr id="14" name="Picture 13">
            <a:extLst>
              <a:ext uri="{FF2B5EF4-FFF2-40B4-BE49-F238E27FC236}">
                <a16:creationId xmlns:a16="http://schemas.microsoft.com/office/drawing/2014/main" id="{E799D617-B1B5-744A-B28E-3070A453D8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93527" y="391268"/>
            <a:ext cx="4849566" cy="1536192"/>
          </a:xfrm>
          <a:prstGeom prst="rect">
            <a:avLst/>
          </a:prstGeom>
        </p:spPr>
      </p:pic>
    </p:spTree>
    <p:extLst>
      <p:ext uri="{BB962C8B-B14F-4D97-AF65-F5344CB8AC3E}">
        <p14:creationId xmlns:p14="http://schemas.microsoft.com/office/powerpoint/2010/main" val="222762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A)">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1"/>
            <a:ext cx="16257034" cy="6590703"/>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121920" tIns="60960" rIns="121920" bIns="60960" numCol="1" anchor="t" anchorCtr="0" compatLnSpc="1">
            <a:prstTxWarp prst="textNoShape">
              <a:avLst/>
            </a:prstTxWarp>
          </a:bodyPr>
          <a:lstStyle/>
          <a:p>
            <a:endParaRPr lang="en-CA" sz="4267" b="0" i="0" dirty="0">
              <a:latin typeface="Lato" panose="020F0502020204030203" pitchFamily="34" charset="0"/>
              <a:ea typeface="Lato" panose="020F0502020204030203" pitchFamily="34" charset="0"/>
              <a:cs typeface="Lato" panose="020F0502020204030203" pitchFamily="34" charset="0"/>
            </a:endParaRPr>
          </a:p>
        </p:txBody>
      </p:sp>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719670" y="7103350"/>
            <a:ext cx="14816659" cy="369332"/>
          </a:xfrm>
          <a:prstGeom prst="rect">
            <a:avLst/>
          </a:prstGeom>
        </p:spPr>
        <p:txBody>
          <a:bodyPr>
            <a:spAutoFit/>
          </a:bodyPr>
          <a:lstStyle>
            <a:lvl1pPr>
              <a:defRPr sz="24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719670" y="2810083"/>
            <a:ext cx="9458463" cy="854080"/>
          </a:xfrm>
        </p:spPr>
        <p:txBody>
          <a:bodyPr anchor="b">
            <a:noAutofit/>
          </a:bodyPr>
          <a:lstStyle>
            <a:lvl1pPr marL="0" marR="0" indent="0" algn="l" defTabSz="1625275" rtl="0" eaLnBrk="1" fontAlgn="auto" latinLnBrk="0" hangingPunct="1">
              <a:lnSpc>
                <a:spcPct val="90000"/>
              </a:lnSpc>
              <a:spcBef>
                <a:spcPct val="0"/>
              </a:spcBef>
              <a:spcAft>
                <a:spcPts val="0"/>
              </a:spcAft>
              <a:buClrTx/>
              <a:buSzTx/>
              <a:buFontTx/>
              <a:buNone/>
              <a:tabLst/>
              <a:defRPr sz="60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1625275"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719670" y="3799924"/>
            <a:ext cx="9458463" cy="492443"/>
          </a:xfrm>
          <a:prstGeom prst="rect">
            <a:avLst/>
          </a:prstGeom>
        </p:spPr>
        <p:txBody>
          <a:bodyPr>
            <a:noAutofit/>
          </a:bodyPr>
          <a:lstStyle>
            <a:lvl1pPr>
              <a:defRPr sz="32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Subhead 1</a:t>
            </a:r>
          </a:p>
        </p:txBody>
      </p:sp>
      <p:sp>
        <p:nvSpPr>
          <p:cNvPr id="9" name="Text Placeholder 3">
            <a:extLst>
              <a:ext uri="{FF2B5EF4-FFF2-40B4-BE49-F238E27FC236}">
                <a16:creationId xmlns:a16="http://schemas.microsoft.com/office/drawing/2014/main" id="{F743573C-DFB4-4DA4-BC42-8CB5205376CB}"/>
              </a:ext>
            </a:extLst>
          </p:cNvPr>
          <p:cNvSpPr>
            <a:spLocks noGrp="1"/>
          </p:cNvSpPr>
          <p:nvPr>
            <p:ph type="body" sz="quarter" idx="13" hasCustomPrompt="1"/>
          </p:nvPr>
        </p:nvSpPr>
        <p:spPr>
          <a:xfrm>
            <a:off x="719855" y="8402707"/>
            <a:ext cx="4966993" cy="220133"/>
          </a:xfrm>
          <a:prstGeom prst="rect">
            <a:avLst/>
          </a:prstGeom>
        </p:spPr>
        <p:txBody>
          <a:bodyPr/>
          <a:lstStyle>
            <a:lvl1pPr>
              <a:defRPr sz="13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fld id="{F34450CD-0D1D-4F9D-B089-61ABA7C7B239}" type="datetime4">
              <a:rPr lang="en-US" smtClean="0"/>
              <a:t>September 13, 2019</a:t>
            </a:fld>
            <a:endParaRPr lang="en-US" dirty="0"/>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5940231" y="8091911"/>
            <a:ext cx="9593877" cy="492635"/>
          </a:xfrm>
          <a:prstGeom prst="rect">
            <a:avLst/>
          </a:prstGeom>
          <a:noFill/>
        </p:spPr>
        <p:txBody>
          <a:bodyPr wrap="square" lIns="0" tIns="0" rIns="0" bIns="0" rtlCol="0">
            <a:spAutoFit/>
          </a:bodyPr>
          <a:lstStyle/>
          <a:p>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Copyright 2019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Inc. All rights reserved. The information contained in this document is company confidential and proprietary property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and its affiliates. It is to be used only for the benefit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and may not be distributed, transmitted, reproduced, altered, or used for any purpose without the express written consent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sp>
        <p:nvSpPr>
          <p:cNvPr id="4" name="TextBox 3">
            <a:extLst>
              <a:ext uri="{FF2B5EF4-FFF2-40B4-BE49-F238E27FC236}">
                <a16:creationId xmlns:a16="http://schemas.microsoft.com/office/drawing/2014/main" id="{8CC6079B-B87C-7D41-B0BA-51E042C65F51}"/>
              </a:ext>
            </a:extLst>
          </p:cNvPr>
          <p:cNvSpPr txBox="1"/>
          <p:nvPr userDrawn="1"/>
        </p:nvSpPr>
        <p:spPr>
          <a:xfrm>
            <a:off x="13414694" y="5149517"/>
            <a:ext cx="65" cy="656655"/>
          </a:xfrm>
          <a:prstGeom prst="rect">
            <a:avLst/>
          </a:prstGeom>
          <a:noFill/>
        </p:spPr>
        <p:txBody>
          <a:bodyPr wrap="none" lIns="0" tIns="0" rIns="0" bIns="0" rtlCol="0">
            <a:spAutoFit/>
          </a:bodyPr>
          <a:lstStyle/>
          <a:p>
            <a:endParaRPr lang="en-US" sz="4267" b="0" i="0"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pic>
        <p:nvPicPr>
          <p:cNvPr id="15" name="Picture 14">
            <a:extLst>
              <a:ext uri="{FF2B5EF4-FFF2-40B4-BE49-F238E27FC236}">
                <a16:creationId xmlns:a16="http://schemas.microsoft.com/office/drawing/2014/main" id="{374777FC-192E-2740-8C17-FA378BA922A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93527" y="409411"/>
            <a:ext cx="4834044" cy="1531276"/>
          </a:xfrm>
          <a:prstGeom prst="rect">
            <a:avLst/>
          </a:prstGeom>
        </p:spPr>
      </p:pic>
    </p:spTree>
    <p:extLst>
      <p:ext uri="{BB962C8B-B14F-4D97-AF65-F5344CB8AC3E}">
        <p14:creationId xmlns:p14="http://schemas.microsoft.com/office/powerpoint/2010/main" val="23863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image option A)">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1"/>
            <a:ext cx="16257034" cy="6590703"/>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CA" sz="4267" b="0" i="0" dirty="0">
              <a:latin typeface="Lato" panose="020F0502020204030203" pitchFamily="34" charset="0"/>
              <a:ea typeface="Lato" panose="020F0502020204030203" pitchFamily="34" charset="0"/>
              <a:cs typeface="Lato" panose="020F0502020204030203" pitchFamily="34" charset="0"/>
            </a:endParaRPr>
          </a:p>
        </p:txBody>
      </p:sp>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719670" y="7103350"/>
            <a:ext cx="14816659" cy="369332"/>
          </a:xfrm>
          <a:prstGeom prst="rect">
            <a:avLst/>
          </a:prstGeom>
        </p:spPr>
        <p:txBody>
          <a:bodyPr>
            <a:spAutoFit/>
          </a:bodyPr>
          <a:lstStyle>
            <a:lvl1pPr>
              <a:defRPr sz="24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719670" y="2810083"/>
            <a:ext cx="9458463" cy="854080"/>
          </a:xfrm>
        </p:spPr>
        <p:txBody>
          <a:bodyPr anchor="b">
            <a:noAutofit/>
          </a:bodyPr>
          <a:lstStyle>
            <a:lvl1pPr marL="0" marR="0" indent="0" algn="l" defTabSz="1625275" rtl="0" eaLnBrk="1" fontAlgn="auto" latinLnBrk="0" hangingPunct="1">
              <a:lnSpc>
                <a:spcPct val="90000"/>
              </a:lnSpc>
              <a:spcBef>
                <a:spcPct val="0"/>
              </a:spcBef>
              <a:spcAft>
                <a:spcPts val="0"/>
              </a:spcAft>
              <a:buClrTx/>
              <a:buSzTx/>
              <a:buFontTx/>
              <a:buNone/>
              <a:tabLst/>
              <a:defRPr sz="6000"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1625275"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719670" y="3799924"/>
            <a:ext cx="9458463" cy="492443"/>
          </a:xfrm>
          <a:prstGeom prst="rect">
            <a:avLst/>
          </a:prstGeom>
        </p:spPr>
        <p:txBody>
          <a:bodyPr>
            <a:noAutofit/>
          </a:bodyPr>
          <a:lstStyle>
            <a:lvl1pPr>
              <a:defRPr sz="3200"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Subhead 1</a:t>
            </a:r>
          </a:p>
        </p:txBody>
      </p:sp>
      <p:sp>
        <p:nvSpPr>
          <p:cNvPr id="9" name="Text Placeholder 3">
            <a:extLst>
              <a:ext uri="{FF2B5EF4-FFF2-40B4-BE49-F238E27FC236}">
                <a16:creationId xmlns:a16="http://schemas.microsoft.com/office/drawing/2014/main" id="{F743573C-DFB4-4DA4-BC42-8CB5205376CB}"/>
              </a:ext>
            </a:extLst>
          </p:cNvPr>
          <p:cNvSpPr>
            <a:spLocks noGrp="1"/>
          </p:cNvSpPr>
          <p:nvPr>
            <p:ph type="body" sz="quarter" idx="13" hasCustomPrompt="1"/>
          </p:nvPr>
        </p:nvSpPr>
        <p:spPr>
          <a:xfrm>
            <a:off x="719855" y="8402707"/>
            <a:ext cx="4966993" cy="220133"/>
          </a:xfrm>
          <a:prstGeom prst="rect">
            <a:avLst/>
          </a:prstGeom>
        </p:spPr>
        <p:txBody>
          <a:bodyPr/>
          <a:lstStyle>
            <a:lvl1pPr>
              <a:defRPr sz="13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fld id="{F34450CD-0D1D-4F9D-B089-61ABA7C7B239}" type="datetime4">
              <a:rPr lang="en-US" smtClean="0"/>
              <a:t>September 13, 2019</a:t>
            </a:fld>
            <a:endParaRPr lang="en-US" dirty="0"/>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5940231" y="8091911"/>
            <a:ext cx="9593877" cy="492635"/>
          </a:xfrm>
          <a:prstGeom prst="rect">
            <a:avLst/>
          </a:prstGeom>
          <a:noFill/>
        </p:spPr>
        <p:txBody>
          <a:bodyPr wrap="square" lIns="0" tIns="0" rIns="0" bIns="0" rtlCol="0">
            <a:spAutoFit/>
          </a:bodyPr>
          <a:lstStyle/>
          <a:p>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Copyright 2019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Inc. All rights reserved. The information contained in this document is company confidential and proprietary property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and its affiliates. It is to be used only for the benefit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and may not be distributed, transmitted, reproduced, altered, or used for any purpose without the express written consent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pic>
        <p:nvPicPr>
          <p:cNvPr id="14" name="Picture 13">
            <a:extLst>
              <a:ext uri="{FF2B5EF4-FFF2-40B4-BE49-F238E27FC236}">
                <a16:creationId xmlns:a16="http://schemas.microsoft.com/office/drawing/2014/main" id="{B52CE385-571C-5943-A4AB-C15FF7066BF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93527" y="391268"/>
            <a:ext cx="4849566" cy="1536192"/>
          </a:xfrm>
          <a:prstGeom prst="rect">
            <a:avLst/>
          </a:prstGeom>
        </p:spPr>
      </p:pic>
      <p:sp>
        <p:nvSpPr>
          <p:cNvPr id="4" name="TextBox 3">
            <a:extLst>
              <a:ext uri="{FF2B5EF4-FFF2-40B4-BE49-F238E27FC236}">
                <a16:creationId xmlns:a16="http://schemas.microsoft.com/office/drawing/2014/main" id="{8CC6079B-B87C-7D41-B0BA-51E042C65F51}"/>
              </a:ext>
            </a:extLst>
          </p:cNvPr>
          <p:cNvSpPr txBox="1"/>
          <p:nvPr userDrawn="1"/>
        </p:nvSpPr>
        <p:spPr>
          <a:xfrm>
            <a:off x="13414694" y="5149517"/>
            <a:ext cx="65" cy="656655"/>
          </a:xfrm>
          <a:prstGeom prst="rect">
            <a:avLst/>
          </a:prstGeom>
          <a:noFill/>
        </p:spPr>
        <p:txBody>
          <a:bodyPr wrap="none" lIns="0" tIns="0" rIns="0" bIns="0" rtlCol="0">
            <a:spAutoFit/>
          </a:bodyPr>
          <a:lstStyle/>
          <a:p>
            <a:endParaRPr lang="en-US" sz="4267" b="0" i="0"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491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C)">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1"/>
            <a:ext cx="16257034" cy="6590703"/>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CA" sz="4267" b="0" i="0" dirty="0">
              <a:latin typeface="Lato" panose="020F0502020204030203" pitchFamily="34" charset="0"/>
              <a:ea typeface="Lato" panose="020F0502020204030203" pitchFamily="34" charset="0"/>
              <a:cs typeface="Lato" panose="020F0502020204030203" pitchFamily="34" charset="0"/>
            </a:endParaRPr>
          </a:p>
        </p:txBody>
      </p:sp>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719670" y="7103350"/>
            <a:ext cx="14816659" cy="369332"/>
          </a:xfrm>
          <a:prstGeom prst="rect">
            <a:avLst/>
          </a:prstGeom>
        </p:spPr>
        <p:txBody>
          <a:bodyPr>
            <a:spAutoFit/>
          </a:bodyPr>
          <a:lstStyle>
            <a:lvl1pPr>
              <a:defRPr sz="24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719670" y="2810083"/>
            <a:ext cx="9458463" cy="854080"/>
          </a:xfrm>
        </p:spPr>
        <p:txBody>
          <a:bodyPr anchor="b">
            <a:noAutofit/>
          </a:bodyPr>
          <a:lstStyle>
            <a:lvl1pPr marL="0" marR="0" indent="0" algn="l" defTabSz="1625275" rtl="0" eaLnBrk="1" fontAlgn="auto" latinLnBrk="0" hangingPunct="1">
              <a:lnSpc>
                <a:spcPct val="90000"/>
              </a:lnSpc>
              <a:spcBef>
                <a:spcPct val="0"/>
              </a:spcBef>
              <a:spcAft>
                <a:spcPts val="0"/>
              </a:spcAft>
              <a:buClrTx/>
              <a:buSzTx/>
              <a:buFontTx/>
              <a:buNone/>
              <a:tabLst/>
              <a:defRPr sz="6000"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1625275"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719670" y="3799924"/>
            <a:ext cx="9458463" cy="492443"/>
          </a:xfrm>
          <a:prstGeom prst="rect">
            <a:avLst/>
          </a:prstGeom>
        </p:spPr>
        <p:txBody>
          <a:bodyPr>
            <a:noAutofit/>
          </a:bodyPr>
          <a:lstStyle>
            <a:lvl1pPr>
              <a:defRPr sz="3200"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Subhead 1</a:t>
            </a:r>
          </a:p>
        </p:txBody>
      </p:sp>
      <p:sp>
        <p:nvSpPr>
          <p:cNvPr id="9" name="Text Placeholder 3">
            <a:extLst>
              <a:ext uri="{FF2B5EF4-FFF2-40B4-BE49-F238E27FC236}">
                <a16:creationId xmlns:a16="http://schemas.microsoft.com/office/drawing/2014/main" id="{F743573C-DFB4-4DA4-BC42-8CB5205376CB}"/>
              </a:ext>
            </a:extLst>
          </p:cNvPr>
          <p:cNvSpPr>
            <a:spLocks noGrp="1"/>
          </p:cNvSpPr>
          <p:nvPr>
            <p:ph type="body" sz="quarter" idx="13" hasCustomPrompt="1"/>
          </p:nvPr>
        </p:nvSpPr>
        <p:spPr>
          <a:xfrm>
            <a:off x="719855" y="8402707"/>
            <a:ext cx="4966993" cy="220133"/>
          </a:xfrm>
          <a:prstGeom prst="rect">
            <a:avLst/>
          </a:prstGeom>
        </p:spPr>
        <p:txBody>
          <a:bodyPr/>
          <a:lstStyle>
            <a:lvl1pPr>
              <a:defRPr sz="13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fld id="{F34450CD-0D1D-4F9D-B089-61ABA7C7B239}" type="datetime4">
              <a:rPr lang="en-US" smtClean="0"/>
              <a:t>September 13, 2019</a:t>
            </a:fld>
            <a:endParaRPr lang="en-US" dirty="0"/>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5940231" y="8091911"/>
            <a:ext cx="9593877" cy="492635"/>
          </a:xfrm>
          <a:prstGeom prst="rect">
            <a:avLst/>
          </a:prstGeom>
          <a:noFill/>
        </p:spPr>
        <p:txBody>
          <a:bodyPr wrap="square" lIns="0" tIns="0" rIns="0" bIns="0" rtlCol="0">
            <a:spAutoFit/>
          </a:bodyPr>
          <a:lstStyle/>
          <a:p>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Copyright 2019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Inc. All rights reserved. The information contained in this document is company confidential and proprietary property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and its affiliates. It is to be used only for the benefit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 and may not be distributed, transmitted, reproduced, altered, or used for any purpose without the express written consent of </a:t>
            </a:r>
            <a:r>
              <a:rPr lang="en-US" sz="1067" b="0" i="0" spc="-13" baseline="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1067" b="0" i="0" spc="-13" baseline="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pic>
        <p:nvPicPr>
          <p:cNvPr id="14" name="Picture 13">
            <a:extLst>
              <a:ext uri="{FF2B5EF4-FFF2-40B4-BE49-F238E27FC236}">
                <a16:creationId xmlns:a16="http://schemas.microsoft.com/office/drawing/2014/main" id="{8106D759-5A07-4A42-BC63-7C81B0FAE0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93527" y="391268"/>
            <a:ext cx="4849566" cy="1536192"/>
          </a:xfrm>
          <a:prstGeom prst="rect">
            <a:avLst/>
          </a:prstGeom>
        </p:spPr>
      </p:pic>
    </p:spTree>
    <p:extLst>
      <p:ext uri="{BB962C8B-B14F-4D97-AF65-F5344CB8AC3E}">
        <p14:creationId xmlns:p14="http://schemas.microsoft.com/office/powerpoint/2010/main" val="34182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option A)">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a:xfrm>
            <a:off x="719670" y="3927134"/>
            <a:ext cx="14816659" cy="607345"/>
          </a:xfrm>
        </p:spPr>
        <p:txBody>
          <a:bodyPr>
            <a:spAutoFit/>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Divider copy</a:t>
            </a:r>
          </a:p>
        </p:txBody>
      </p:sp>
      <p:sp>
        <p:nvSpPr>
          <p:cNvPr id="4" name="Slide Number Placeholder 3">
            <a:extLst>
              <a:ext uri="{FF2B5EF4-FFF2-40B4-BE49-F238E27FC236}">
                <a16:creationId xmlns:a16="http://schemas.microsoft.com/office/drawing/2014/main" id="{0FCA706B-E7E7-D84D-835C-AC64AD647387}"/>
              </a:ext>
            </a:extLst>
          </p:cNvPr>
          <p:cNvSpPr>
            <a:spLocks noGrp="1"/>
          </p:cNvSpPr>
          <p:nvPr>
            <p:ph type="sldNum" sz="quarter" idx="11"/>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D2A51BAF-93B8-4447-8D63-6F55909A9830}"/>
              </a:ext>
            </a:extLst>
          </p:cNvPr>
          <p:cNvSpPr>
            <a:spLocks noGrp="1"/>
          </p:cNvSpPr>
          <p:nvPr>
            <p:ph type="ftr" sz="quarter" idx="12"/>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pc="-13" dirty="0"/>
              <a:t>Copyright 2019 </a:t>
            </a:r>
            <a:r>
              <a:rPr lang="en-US" spc="-13" dirty="0" err="1"/>
              <a:t>CrossLead</a:t>
            </a:r>
            <a:r>
              <a:rPr lang="en-US" spc="-13" dirty="0"/>
              <a:t>, Inc. All rights reserved.</a:t>
            </a:r>
          </a:p>
        </p:txBody>
      </p:sp>
      <p:pic>
        <p:nvPicPr>
          <p:cNvPr id="7" name="Picture 6">
            <a:extLst>
              <a:ext uri="{FF2B5EF4-FFF2-40B4-BE49-F238E27FC236}">
                <a16:creationId xmlns:a16="http://schemas.microsoft.com/office/drawing/2014/main" id="{3109614D-2C9B-8F43-A821-B544342B8F0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93527" y="409411"/>
            <a:ext cx="4834044" cy="1531276"/>
          </a:xfrm>
          <a:prstGeom prst="rect">
            <a:avLst/>
          </a:prstGeom>
        </p:spPr>
      </p:pic>
    </p:spTree>
    <p:extLst>
      <p:ext uri="{BB962C8B-B14F-4D97-AF65-F5344CB8AC3E}">
        <p14:creationId xmlns:p14="http://schemas.microsoft.com/office/powerpoint/2010/main" val="178466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option B)">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11B4A7F-3526-2248-8F07-B9E9B87F069F}"/>
              </a:ext>
            </a:extLst>
          </p:cNvPr>
          <p:cNvSpPr>
            <a:spLocks noGrp="1"/>
          </p:cNvSpPr>
          <p:nvPr>
            <p:ph type="title" hasCustomPrompt="1"/>
          </p:nvPr>
        </p:nvSpPr>
        <p:spPr>
          <a:xfrm>
            <a:off x="719670" y="3927134"/>
            <a:ext cx="14816659" cy="607345"/>
          </a:xfrm>
        </p:spPr>
        <p:txBody>
          <a:bodyPr>
            <a:spAutoFit/>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Divider copy</a:t>
            </a:r>
          </a:p>
        </p:txBody>
      </p:sp>
      <p:sp>
        <p:nvSpPr>
          <p:cNvPr id="4" name="Slide Number Placeholder 3">
            <a:extLst>
              <a:ext uri="{FF2B5EF4-FFF2-40B4-BE49-F238E27FC236}">
                <a16:creationId xmlns:a16="http://schemas.microsoft.com/office/drawing/2014/main" id="{F5CFD833-D999-144D-9C62-BC7CDCEFF7F6}"/>
              </a:ext>
            </a:extLst>
          </p:cNvPr>
          <p:cNvSpPr>
            <a:spLocks noGrp="1"/>
          </p:cNvSpPr>
          <p:nvPr>
            <p:ph type="sldNum" sz="quarter" idx="11"/>
          </p:nvPr>
        </p:nvSpPr>
        <p:spPr/>
        <p:txBody>
          <a:bodyPr/>
          <a:lstStyle>
            <a:lvl1pPr>
              <a:defRPr b="0" i="0">
                <a:latin typeface="Lato" panose="020F0502020204030203" pitchFamily="34" charset="0"/>
                <a:ea typeface="Lato" panose="020F0502020204030203" pitchFamily="34" charset="0"/>
                <a:cs typeface="Lato" panose="020F0502020204030203" pitchFamily="34" charset="0"/>
              </a:defRPr>
            </a:lvl1p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678B8BB3-A856-4AFC-BC2D-C3705FB22177}"/>
              </a:ext>
            </a:extLst>
          </p:cNvPr>
          <p:cNvSpPr>
            <a:spLocks noGrp="1"/>
          </p:cNvSpPr>
          <p:nvPr>
            <p:ph type="ftr" sz="quarter" idx="12"/>
          </p:nvPr>
        </p:nvSpPr>
        <p:spPr/>
        <p:txBody>
          <a:bodyPr/>
          <a:lstStyle>
            <a:lvl1pPr>
              <a:defRPr b="0" i="0">
                <a:latin typeface="Lato" panose="020F0502020204030203" pitchFamily="34" charset="0"/>
                <a:ea typeface="Lato" panose="020F0502020204030203" pitchFamily="34" charset="0"/>
                <a:cs typeface="Lato" panose="020F0502020204030203" pitchFamily="34" charset="0"/>
              </a:defRPr>
            </a:lvl1p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pic>
        <p:nvPicPr>
          <p:cNvPr id="11" name="Picture 10">
            <a:extLst>
              <a:ext uri="{FF2B5EF4-FFF2-40B4-BE49-F238E27FC236}">
                <a16:creationId xmlns:a16="http://schemas.microsoft.com/office/drawing/2014/main" id="{AA325830-4362-B44E-971C-479694FFCEB8}"/>
              </a:ext>
            </a:extLst>
          </p:cNvPr>
          <p:cNvPicPr>
            <a:picLocks noChangeAspect="1"/>
          </p:cNvPicPr>
          <p:nvPr userDrawn="1"/>
        </p:nvPicPr>
        <p:blipFill>
          <a:blip r:embed="rId2" cstate="email">
            <a:alphaModFix amt="23000"/>
            <a:extLst>
              <a:ext uri="{28A0092B-C50C-407E-A947-70E740481C1C}">
                <a14:useLocalDpi xmlns:a14="http://schemas.microsoft.com/office/drawing/2010/main"/>
              </a:ext>
            </a:extLst>
          </a:blip>
          <a:stretch>
            <a:fillRect/>
          </a:stretch>
        </p:blipFill>
        <p:spPr>
          <a:xfrm>
            <a:off x="7303252" y="0"/>
            <a:ext cx="8839890" cy="6922651"/>
          </a:xfrm>
          <a:prstGeom prst="rect">
            <a:avLst/>
          </a:prstGeom>
        </p:spPr>
      </p:pic>
      <p:sp>
        <p:nvSpPr>
          <p:cNvPr id="6" name="TextBox 5">
            <a:extLst>
              <a:ext uri="{FF2B5EF4-FFF2-40B4-BE49-F238E27FC236}">
                <a16:creationId xmlns:a16="http://schemas.microsoft.com/office/drawing/2014/main" id="{4F260A54-0C4E-D844-AA2C-A6C20FA9DEB5}"/>
              </a:ext>
            </a:extLst>
          </p:cNvPr>
          <p:cNvSpPr txBox="1"/>
          <p:nvPr userDrawn="1"/>
        </p:nvSpPr>
        <p:spPr>
          <a:xfrm>
            <a:off x="14581188" y="8393045"/>
            <a:ext cx="65" cy="656655"/>
          </a:xfrm>
          <a:prstGeom prst="rect">
            <a:avLst/>
          </a:prstGeom>
          <a:noFill/>
        </p:spPr>
        <p:txBody>
          <a:bodyPr wrap="none" lIns="0" tIns="0" rIns="0" bIns="0" rtlCol="0">
            <a:spAutoFit/>
          </a:bodyPr>
          <a:lstStyle/>
          <a:p>
            <a:endParaRPr lang="en-US" sz="4267" b="0" i="0"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pic>
        <p:nvPicPr>
          <p:cNvPr id="13" name="Picture 12">
            <a:extLst>
              <a:ext uri="{FF2B5EF4-FFF2-40B4-BE49-F238E27FC236}">
                <a16:creationId xmlns:a16="http://schemas.microsoft.com/office/drawing/2014/main" id="{B4F9CB12-F04D-F545-B0DE-45EE3559A7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193509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image option A)">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719670" y="3927134"/>
            <a:ext cx="14816659" cy="607345"/>
          </a:xfrm>
        </p:spPr>
        <p:txBody>
          <a:bodyPr>
            <a:spAutoFit/>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Divider copy</a:t>
            </a:r>
          </a:p>
        </p:txBody>
      </p:sp>
      <p:sp>
        <p:nvSpPr>
          <p:cNvPr id="7" name="Footer Placeholder 2">
            <a:extLst>
              <a:ext uri="{FF2B5EF4-FFF2-40B4-BE49-F238E27FC236}">
                <a16:creationId xmlns:a16="http://schemas.microsoft.com/office/drawing/2014/main" id="{CB3DC5EA-5150-4262-9F71-3CEB1ADDEF8B}"/>
              </a:ext>
            </a:extLst>
          </p:cNvPr>
          <p:cNvSpPr>
            <a:spLocks noGrp="1"/>
          </p:cNvSpPr>
          <p:nvPr>
            <p:ph type="ftr" sz="quarter" idx="12"/>
          </p:nvPr>
        </p:nvSpPr>
        <p:spPr>
          <a:xfrm>
            <a:off x="1196797" y="8398857"/>
            <a:ext cx="11097610" cy="205184"/>
          </a:xfrm>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pc="-13" dirty="0"/>
              <a:t>Copyright 2019 </a:t>
            </a:r>
            <a:r>
              <a:rPr lang="en-US" spc="-13" dirty="0" err="1"/>
              <a:t>CrossLead</a:t>
            </a:r>
            <a:r>
              <a:rPr lang="en-US" spc="-13" dirty="0"/>
              <a:t>, Inc. All rights reserved.</a:t>
            </a:r>
          </a:p>
        </p:txBody>
      </p:sp>
      <p:pic>
        <p:nvPicPr>
          <p:cNvPr id="8" name="Picture 7">
            <a:extLst>
              <a:ext uri="{FF2B5EF4-FFF2-40B4-BE49-F238E27FC236}">
                <a16:creationId xmlns:a16="http://schemas.microsoft.com/office/drawing/2014/main" id="{5CD9F30A-3AF7-484D-A369-0851A728DC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317564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option B)">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11B4A7F-3526-2248-8F07-B9E9B87F069F}"/>
              </a:ext>
            </a:extLst>
          </p:cNvPr>
          <p:cNvSpPr>
            <a:spLocks noGrp="1"/>
          </p:cNvSpPr>
          <p:nvPr>
            <p:ph type="title" hasCustomPrompt="1"/>
          </p:nvPr>
        </p:nvSpPr>
        <p:spPr>
          <a:xfrm>
            <a:off x="719670" y="3927134"/>
            <a:ext cx="14816659" cy="607345"/>
          </a:xfrm>
        </p:spPr>
        <p:txBody>
          <a:bodyPr>
            <a:spAutoFit/>
          </a:bodyPr>
          <a:lstStyle>
            <a:lvl1pPr>
              <a:defRPr b="0" i="0">
                <a:solidFill>
                  <a:schemeClr val="accent2"/>
                </a:solidFill>
                <a:latin typeface="Lato" panose="020F0502020204030203" pitchFamily="34" charset="0"/>
              </a:defRPr>
            </a:lvl1pPr>
          </a:lstStyle>
          <a:p>
            <a:r>
              <a:rPr lang="en-US" dirty="0"/>
              <a:t>Divider copy</a:t>
            </a:r>
          </a:p>
        </p:txBody>
      </p:sp>
      <p:sp>
        <p:nvSpPr>
          <p:cNvPr id="4" name="Slide Number Placeholder 3">
            <a:extLst>
              <a:ext uri="{FF2B5EF4-FFF2-40B4-BE49-F238E27FC236}">
                <a16:creationId xmlns:a16="http://schemas.microsoft.com/office/drawing/2014/main" id="{F5CFD833-D999-144D-9C62-BC7CDCEFF7F6}"/>
              </a:ext>
            </a:extLst>
          </p:cNvPr>
          <p:cNvSpPr>
            <a:spLocks noGrp="1"/>
          </p:cNvSpPr>
          <p:nvPr>
            <p:ph type="sldNum" sz="quarter" idx="11"/>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678B8BB3-A856-4AFC-BC2D-C3705FB22177}"/>
              </a:ext>
            </a:extLst>
          </p:cNvPr>
          <p:cNvSpPr>
            <a:spLocks noGrp="1"/>
          </p:cNvSpPr>
          <p:nvPr>
            <p:ph type="ftr" sz="quarter" idx="12"/>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pic>
        <p:nvPicPr>
          <p:cNvPr id="11" name="Picture 10">
            <a:extLst>
              <a:ext uri="{FF2B5EF4-FFF2-40B4-BE49-F238E27FC236}">
                <a16:creationId xmlns:a16="http://schemas.microsoft.com/office/drawing/2014/main" id="{AA325830-4362-B44E-971C-479694FFCEB8}"/>
              </a:ext>
            </a:extLst>
          </p:cNvPr>
          <p:cNvPicPr>
            <a:picLocks noChangeAspect="1"/>
          </p:cNvPicPr>
          <p:nvPr userDrawn="1"/>
        </p:nvPicPr>
        <p:blipFill>
          <a:blip r:embed="rId2" cstate="email">
            <a:alphaModFix amt="23000"/>
            <a:extLst>
              <a:ext uri="{28A0092B-C50C-407E-A947-70E740481C1C}">
                <a14:useLocalDpi xmlns:a14="http://schemas.microsoft.com/office/drawing/2010/main"/>
              </a:ext>
            </a:extLst>
          </a:blip>
          <a:stretch>
            <a:fillRect/>
          </a:stretch>
        </p:blipFill>
        <p:spPr>
          <a:xfrm>
            <a:off x="7303252" y="0"/>
            <a:ext cx="8839890" cy="6922651"/>
          </a:xfrm>
          <a:prstGeom prst="rect">
            <a:avLst/>
          </a:prstGeom>
        </p:spPr>
      </p:pic>
      <p:sp>
        <p:nvSpPr>
          <p:cNvPr id="6" name="TextBox 5">
            <a:extLst>
              <a:ext uri="{FF2B5EF4-FFF2-40B4-BE49-F238E27FC236}">
                <a16:creationId xmlns:a16="http://schemas.microsoft.com/office/drawing/2014/main" id="{4F260A54-0C4E-D844-AA2C-A6C20FA9DEB5}"/>
              </a:ext>
            </a:extLst>
          </p:cNvPr>
          <p:cNvSpPr txBox="1"/>
          <p:nvPr userDrawn="1"/>
        </p:nvSpPr>
        <p:spPr>
          <a:xfrm>
            <a:off x="14581188" y="8393045"/>
            <a:ext cx="65" cy="656655"/>
          </a:xfrm>
          <a:prstGeom prst="rect">
            <a:avLst/>
          </a:prstGeom>
          <a:noFill/>
        </p:spPr>
        <p:txBody>
          <a:bodyPr wrap="none" lIns="0" tIns="0" rIns="0" bIns="0" rtlCol="0">
            <a:spAutoFit/>
          </a:bodyPr>
          <a:lstStyle/>
          <a:p>
            <a:endParaRPr lang="en-US" sz="4267" b="0" i="0" dirty="0">
              <a:solidFill>
                <a:schemeClr val="accent2"/>
              </a:solidFill>
              <a:latin typeface="Lato" panose="020F0502020204030203" pitchFamily="34" charset="0"/>
            </a:endParaRPr>
          </a:p>
        </p:txBody>
      </p:sp>
      <p:pic>
        <p:nvPicPr>
          <p:cNvPr id="13" name="Picture 12">
            <a:extLst>
              <a:ext uri="{FF2B5EF4-FFF2-40B4-BE49-F238E27FC236}">
                <a16:creationId xmlns:a16="http://schemas.microsoft.com/office/drawing/2014/main" id="{B4F9CB12-F04D-F545-B0DE-45EE3559A7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28661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image option B)">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719670" y="3927134"/>
            <a:ext cx="14816659" cy="607345"/>
          </a:xfrm>
        </p:spPr>
        <p:txBody>
          <a:bodyPr>
            <a:spAutoFit/>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Divider copy</a:t>
            </a:r>
          </a:p>
        </p:txBody>
      </p:sp>
      <p:sp>
        <p:nvSpPr>
          <p:cNvPr id="3" name="Footer Placeholder 2">
            <a:extLst>
              <a:ext uri="{FF2B5EF4-FFF2-40B4-BE49-F238E27FC236}">
                <a16:creationId xmlns:a16="http://schemas.microsoft.com/office/drawing/2014/main" id="{1A0BFC86-B173-4E54-B6AA-1861C9F8C1AE}"/>
              </a:ext>
            </a:extLst>
          </p:cNvPr>
          <p:cNvSpPr>
            <a:spLocks noGrp="1"/>
          </p:cNvSpPr>
          <p:nvPr>
            <p:ph type="ftr" sz="quarter" idx="12"/>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pc="-13" dirty="0"/>
              <a:t>Copyright 2019 </a:t>
            </a:r>
            <a:r>
              <a:rPr lang="en-US" spc="-13" dirty="0" err="1"/>
              <a:t>CrossLead</a:t>
            </a:r>
            <a:r>
              <a:rPr lang="en-US" spc="-13" dirty="0"/>
              <a:t>, Inc. All rights reserved.</a:t>
            </a:r>
          </a:p>
        </p:txBody>
      </p:sp>
      <p:pic>
        <p:nvPicPr>
          <p:cNvPr id="7" name="Picture 6">
            <a:extLst>
              <a:ext uri="{FF2B5EF4-FFF2-40B4-BE49-F238E27FC236}">
                <a16:creationId xmlns:a16="http://schemas.microsoft.com/office/drawing/2014/main" id="{9FDF7959-7107-6E46-8CF7-B4747599C7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12439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image option C)">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719670" y="3927134"/>
            <a:ext cx="14816659" cy="607345"/>
          </a:xfrm>
        </p:spPr>
        <p:txBody>
          <a:bodyPr>
            <a:spAutoFit/>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Divider copy</a:t>
            </a:r>
          </a:p>
        </p:txBody>
      </p:sp>
      <p:sp>
        <p:nvSpPr>
          <p:cNvPr id="3" name="Footer Placeholder 2">
            <a:extLst>
              <a:ext uri="{FF2B5EF4-FFF2-40B4-BE49-F238E27FC236}">
                <a16:creationId xmlns:a16="http://schemas.microsoft.com/office/drawing/2014/main" id="{1A0BFC86-B173-4E54-B6AA-1861C9F8C1AE}"/>
              </a:ext>
            </a:extLst>
          </p:cNvPr>
          <p:cNvSpPr>
            <a:spLocks noGrp="1"/>
          </p:cNvSpPr>
          <p:nvPr>
            <p:ph type="ftr" sz="quarter" idx="12"/>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pc="-13" dirty="0"/>
              <a:t>Copyright 2019 </a:t>
            </a:r>
            <a:r>
              <a:rPr lang="en-US" spc="-13" dirty="0" err="1"/>
              <a:t>CrossLead</a:t>
            </a:r>
            <a:r>
              <a:rPr lang="en-US" spc="-13" dirty="0"/>
              <a:t>, Inc. All rights reserved.</a:t>
            </a:r>
          </a:p>
        </p:txBody>
      </p:sp>
      <p:pic>
        <p:nvPicPr>
          <p:cNvPr id="7" name="Picture 6">
            <a:extLst>
              <a:ext uri="{FF2B5EF4-FFF2-40B4-BE49-F238E27FC236}">
                <a16:creationId xmlns:a16="http://schemas.microsoft.com/office/drawing/2014/main" id="{EA0BC8FA-F57F-604A-AB9C-892C55BD5F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20045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720187" y="2078398"/>
            <a:ext cx="14811725" cy="5694001"/>
          </a:xfrm>
          <a:prstGeom prst="rect">
            <a:avLst/>
          </a:prstGeom>
        </p:spPr>
        <p:txBody>
          <a:bodyPr/>
          <a:lstStyle>
            <a:lvl1pPr>
              <a:defRPr b="0" i="0">
                <a:solidFill>
                  <a:schemeClr val="accent1"/>
                </a:solidFill>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Subhead</a:t>
            </a:r>
          </a:p>
          <a:p>
            <a:pPr lvl="1"/>
            <a:r>
              <a:rPr lang="en-US" dirty="0"/>
              <a:t>Body text</a:t>
            </a:r>
          </a:p>
          <a:p>
            <a:pPr lvl="4"/>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lvl1pPr>
              <a:defRPr b="0" i="0">
                <a:latin typeface="Lato" panose="020F0502020204030203" pitchFamily="34" charset="0"/>
                <a:ea typeface="Lato" panose="020F0502020204030203" pitchFamily="34" charset="0"/>
                <a:cs typeface="Lato" panose="020F0502020204030203" pitchFamily="34" charset="0"/>
              </a:defRPr>
            </a:lvl1p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720187" y="840001"/>
            <a:ext cx="14811725" cy="607345"/>
          </a:xfrm>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EDF43B4C-CBBB-4550-A7C4-0DE50AAAB9D8}"/>
              </a:ext>
            </a:extLst>
          </p:cNvPr>
          <p:cNvSpPr>
            <a:spLocks noGrp="1"/>
          </p:cNvSpPr>
          <p:nvPr>
            <p:ph type="ftr" sz="quarter" idx="20"/>
          </p:nvPr>
        </p:nvSpPr>
        <p:spPr/>
        <p:txBody>
          <a:bodyPr/>
          <a:lstStyle>
            <a:lvl1pPr>
              <a:defRPr b="0" i="0">
                <a:latin typeface="Lato" panose="020F0502020204030203" pitchFamily="34" charset="0"/>
                <a:ea typeface="Lato" panose="020F0502020204030203" pitchFamily="34" charset="0"/>
                <a:cs typeface="Lato" panose="020F0502020204030203" pitchFamily="34" charset="0"/>
              </a:defRPr>
            </a:lvl1p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236493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ext only (reversed)">
    <p:bg>
      <p:bgRef idx="1001">
        <a:schemeClr val="bg2"/>
      </p:bgRef>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A635C37-5D45-1940-AAC4-D8E9BC4D38D0}"/>
              </a:ext>
            </a:extLst>
          </p:cNvPr>
          <p:cNvSpPr>
            <a:spLocks noGrp="1"/>
          </p:cNvSpPr>
          <p:nvPr>
            <p:ph type="body" sz="quarter" idx="12" hasCustomPrompt="1"/>
          </p:nvPr>
        </p:nvSpPr>
        <p:spPr>
          <a:xfrm>
            <a:off x="720187" y="2078399"/>
            <a:ext cx="14816659" cy="5520000"/>
          </a:xfrm>
          <a:prstGeom prst="rect">
            <a:avLst/>
          </a:prstGeom>
        </p:spPr>
        <p:txBody>
          <a:bodyPr/>
          <a:lstStyle>
            <a:lvl1pPr>
              <a:defRPr b="0" i="0">
                <a:solidFill>
                  <a:schemeClr val="tx1"/>
                </a:solidFill>
                <a:latin typeface="Lato" panose="020F0502020204030203" pitchFamily="34" charset="0"/>
                <a:ea typeface="Lato" panose="020F0502020204030203" pitchFamily="34" charset="0"/>
                <a:cs typeface="Lato" panose="020F0502020204030203" pitchFamily="34" charset="0"/>
              </a:defRPr>
            </a:lvl1pPr>
            <a:lvl2pPr>
              <a:defRPr b="0" i="0">
                <a:solidFill>
                  <a:schemeClr val="tx1"/>
                </a:solidFill>
                <a:latin typeface="Lato" panose="020F0502020204030203" pitchFamily="34" charset="0"/>
                <a:ea typeface="Lato" panose="020F0502020204030203" pitchFamily="34" charset="0"/>
                <a:cs typeface="Lato" panose="020F0502020204030203" pitchFamily="34" charset="0"/>
              </a:defRPr>
            </a:lvl2pPr>
            <a:lvl3pPr>
              <a:defRPr>
                <a:solidFill>
                  <a:schemeClr val="tx1"/>
                </a:solidFill>
              </a:defRPr>
            </a:lvl3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Subhead</a:t>
            </a:r>
          </a:p>
          <a:p>
            <a:pPr lvl="1"/>
            <a:r>
              <a:rPr lang="en-US" dirty="0"/>
              <a:t>Body text</a:t>
            </a:r>
          </a:p>
          <a:p>
            <a:pPr lvl="4"/>
            <a:r>
              <a:rPr lang="en-US" dirty="0"/>
              <a:t>Bullet</a:t>
            </a:r>
          </a:p>
        </p:txBody>
      </p:sp>
      <p:sp>
        <p:nvSpPr>
          <p:cNvPr id="11" name="Title 10">
            <a:extLst>
              <a:ext uri="{FF2B5EF4-FFF2-40B4-BE49-F238E27FC236}">
                <a16:creationId xmlns:a16="http://schemas.microsoft.com/office/drawing/2014/main" id="{1A4267F0-787B-2B4F-A66D-8CAE19046515}"/>
              </a:ext>
            </a:extLst>
          </p:cNvPr>
          <p:cNvSpPr>
            <a:spLocks noGrp="1"/>
          </p:cNvSpPr>
          <p:nvPr>
            <p:ph type="title" hasCustomPrompt="1"/>
          </p:nvPr>
        </p:nvSpPr>
        <p:spPr/>
        <p:txBody>
          <a:bodyPr/>
          <a:lstStyle>
            <a:lvl1pPr>
              <a:defRPr b="0" i="0">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5" name="Slide Number Placeholder 4">
            <a:extLst>
              <a:ext uri="{FF2B5EF4-FFF2-40B4-BE49-F238E27FC236}">
                <a16:creationId xmlns:a16="http://schemas.microsoft.com/office/drawing/2014/main" id="{B18A104E-8DE2-434B-815C-C92F60888B4E}"/>
              </a:ext>
            </a:extLst>
          </p:cNvPr>
          <p:cNvSpPr>
            <a:spLocks noGrp="1"/>
          </p:cNvSpPr>
          <p:nvPr>
            <p:ph type="sldNum" sz="quarter" idx="14"/>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CB57B268-6A2D-4680-AAA7-53AFA2FBB0B9}"/>
              </a:ext>
            </a:extLst>
          </p:cNvPr>
          <p:cNvSpPr>
            <a:spLocks noGrp="1"/>
          </p:cNvSpPr>
          <p:nvPr>
            <p:ph type="ftr" sz="quarter" idx="15"/>
          </p:nvPr>
        </p:nvSpPr>
        <p:spPr/>
        <p:txBody>
          <a:bodyPr/>
          <a:lstStyle>
            <a:lvl1pPr>
              <a:defRPr>
                <a:solidFill>
                  <a:schemeClr val="tx1"/>
                </a:solidFill>
              </a:defRPr>
            </a:lvl1pPr>
          </a:lstStyle>
          <a:p>
            <a:r>
              <a:rPr lang="en-US" spc="-13" dirty="0"/>
              <a:t>Copyright 2019 </a:t>
            </a:r>
            <a:r>
              <a:rPr lang="en-US" spc="-13" dirty="0" err="1"/>
              <a:t>CrossLead</a:t>
            </a:r>
            <a:r>
              <a:rPr lang="en-US" spc="-13" dirty="0"/>
              <a:t>, Inc. All rights reserved.</a:t>
            </a:r>
          </a:p>
        </p:txBody>
      </p:sp>
      <p:pic>
        <p:nvPicPr>
          <p:cNvPr id="8" name="Picture 7">
            <a:extLst>
              <a:ext uri="{FF2B5EF4-FFF2-40B4-BE49-F238E27FC236}">
                <a16:creationId xmlns:a16="http://schemas.microsoft.com/office/drawing/2014/main" id="{64698489-733D-9F4D-9B10-B36127FB04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2752822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foot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lvl1pPr>
              <a:defRPr b="0" i="0">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E776F90A-A154-48F1-BE7C-789C72963E10}"/>
              </a:ext>
            </a:extLst>
          </p:cNvPr>
          <p:cNvSpPr>
            <a:spLocks noGrp="1"/>
          </p:cNvSpPr>
          <p:nvPr>
            <p:ph type="ftr" sz="quarter" idx="12"/>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214031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amp; footer only (revers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b="0" i="0">
                <a:solidFill>
                  <a:schemeClr val="bg1"/>
                </a:solidFill>
                <a:latin typeface="Lato" panose="020F0502020204030203" pitchFamily="34" charset="0"/>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473527F0-F38F-4798-9307-F3321E210A37}"/>
              </a:ext>
            </a:extLst>
          </p:cNvPr>
          <p:cNvSpPr>
            <a:spLocks noGrp="1"/>
          </p:cNvSpPr>
          <p:nvPr>
            <p:ph type="ftr" sz="quarter" idx="12"/>
          </p:nvPr>
        </p:nvSpPr>
        <p:spPr/>
        <p:txBody>
          <a:bodyPr/>
          <a:lstStyle>
            <a:lvl1pPr>
              <a:defRPr>
                <a:solidFill>
                  <a:schemeClr val="bg1"/>
                </a:solidFill>
              </a:defRPr>
            </a:lvl1pPr>
          </a:lstStyle>
          <a:p>
            <a:r>
              <a:rPr lang="en-US" spc="-13" dirty="0"/>
              <a:t>Copyright 2019 </a:t>
            </a:r>
            <a:r>
              <a:rPr lang="en-US" spc="-13" dirty="0" err="1"/>
              <a:t>CrossLead</a:t>
            </a:r>
            <a:r>
              <a:rPr lang="en-US" spc="-13" dirty="0"/>
              <a:t>, Inc. All rights reserved.</a:t>
            </a:r>
          </a:p>
        </p:txBody>
      </p:sp>
      <p:pic>
        <p:nvPicPr>
          <p:cNvPr id="7" name="Picture 6">
            <a:extLst>
              <a:ext uri="{FF2B5EF4-FFF2-40B4-BE49-F238E27FC236}">
                <a16:creationId xmlns:a16="http://schemas.microsoft.com/office/drawing/2014/main" id="{B413714A-A7EB-5F4D-83E5-E284BB7368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177341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D18F1305-6865-42BB-91D1-B37572DD39B7}"/>
              </a:ext>
            </a:extLst>
          </p:cNvPr>
          <p:cNvSpPr>
            <a:spLocks noGrp="1"/>
          </p:cNvSpPr>
          <p:nvPr>
            <p:ph type="ftr" sz="quarter" idx="12"/>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203294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revers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b="0" i="0">
                <a:solidFill>
                  <a:schemeClr val="bg1"/>
                </a:solidFill>
                <a:latin typeface="Lato" panose="020F0502020204030203" pitchFamily="34" charset="0"/>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DEA2995F-EF6F-4BD4-A7EB-2B5A4EDC9393}"/>
              </a:ext>
            </a:extLst>
          </p:cNvPr>
          <p:cNvSpPr>
            <a:spLocks noGrp="1"/>
          </p:cNvSpPr>
          <p:nvPr>
            <p:ph type="ftr" sz="quarter" idx="12"/>
          </p:nvPr>
        </p:nvSpPr>
        <p:spPr/>
        <p:txBody>
          <a:bodyPr/>
          <a:lstStyle>
            <a:lvl1pPr>
              <a:defRPr>
                <a:solidFill>
                  <a:schemeClr val="bg1"/>
                </a:solidFill>
              </a:defRPr>
            </a:lvl1pPr>
          </a:lstStyle>
          <a:p>
            <a:r>
              <a:rPr lang="en-US" spc="-13" dirty="0"/>
              <a:t>Copyright 2019 </a:t>
            </a:r>
            <a:r>
              <a:rPr lang="en-US" spc="-13" dirty="0" err="1"/>
              <a:t>CrossLead</a:t>
            </a:r>
            <a:r>
              <a:rPr lang="en-US" spc="-13" dirty="0"/>
              <a:t>, Inc. All rights reserved.</a:t>
            </a:r>
          </a:p>
        </p:txBody>
      </p:sp>
      <p:pic>
        <p:nvPicPr>
          <p:cNvPr id="5" name="Picture 4">
            <a:extLst>
              <a:ext uri="{FF2B5EF4-FFF2-40B4-BE49-F238E27FC236}">
                <a16:creationId xmlns:a16="http://schemas.microsoft.com/office/drawing/2014/main" id="{699FB644-12F5-C943-B6DE-68CDC19AAB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323412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lf Page Call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A82512-73EC-4AFA-82D7-8C9653567042}"/>
              </a:ext>
            </a:extLst>
          </p:cNvPr>
          <p:cNvSpPr/>
          <p:nvPr userDrawn="1"/>
        </p:nvSpPr>
        <p:spPr>
          <a:xfrm>
            <a:off x="8128000" y="0"/>
            <a:ext cx="8128001" cy="9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16" name="Text Placeholder 5">
            <a:extLst>
              <a:ext uri="{FF2B5EF4-FFF2-40B4-BE49-F238E27FC236}">
                <a16:creationId xmlns:a16="http://schemas.microsoft.com/office/drawing/2014/main" id="{B01D0E77-B7DA-4880-B448-4077D1B3EFBB}"/>
              </a:ext>
            </a:extLst>
          </p:cNvPr>
          <p:cNvSpPr>
            <a:spLocks noGrp="1"/>
          </p:cNvSpPr>
          <p:nvPr>
            <p:ph type="body" sz="quarter" idx="20"/>
          </p:nvPr>
        </p:nvSpPr>
        <p:spPr>
          <a:xfrm>
            <a:off x="8788481" y="840318"/>
            <a:ext cx="7025021" cy="6616239"/>
          </a:xfrm>
          <a:prstGeom prst="rect">
            <a:avLst/>
          </a:prstGeom>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720187" y="2078399"/>
            <a:ext cx="6809008" cy="4560000"/>
          </a:xfrm>
          <a:prstGeom prst="rect">
            <a:avLst/>
          </a:prstGeom>
        </p:spPr>
        <p:txBody>
          <a:bodyPr/>
          <a:lstStyle>
            <a:lvl1pPr>
              <a:defRPr b="0" i="0">
                <a:solidFill>
                  <a:schemeClr val="accent1"/>
                </a:solidFill>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720187" y="840001"/>
            <a:ext cx="6809008" cy="607345"/>
          </a:xfrm>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198CBDDA-52F5-4D0F-8229-F1F6BE5E2B6B}"/>
              </a:ext>
            </a:extLst>
          </p:cNvPr>
          <p:cNvSpPr>
            <a:spLocks noGrp="1"/>
          </p:cNvSpPr>
          <p:nvPr>
            <p:ph type="ftr" sz="quarter" idx="21"/>
          </p:nvPr>
        </p:nvSpPr>
        <p:spPr>
          <a:xfrm>
            <a:off x="1196797" y="8398857"/>
            <a:ext cx="6341491" cy="205184"/>
          </a:xfrm>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pic>
        <p:nvPicPr>
          <p:cNvPr id="10" name="Picture 9">
            <a:extLst>
              <a:ext uri="{FF2B5EF4-FFF2-40B4-BE49-F238E27FC236}">
                <a16:creationId xmlns:a16="http://schemas.microsoft.com/office/drawing/2014/main" id="{73A9D8AA-A20D-8146-8011-617AF8C042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10264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arter Page Call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2541CA-AF4E-4FA0-A115-C3032F32FF81}"/>
              </a:ext>
            </a:extLst>
          </p:cNvPr>
          <p:cNvSpPr/>
          <p:nvPr userDrawn="1"/>
        </p:nvSpPr>
        <p:spPr>
          <a:xfrm>
            <a:off x="11691462" y="0"/>
            <a:ext cx="4564538" cy="9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720187" y="2078399"/>
            <a:ext cx="10212429" cy="4560000"/>
          </a:xfrm>
          <a:prstGeom prst="rect">
            <a:avLst/>
          </a:prstGeom>
        </p:spPr>
        <p:txBody>
          <a:bodyPr>
            <a:noAutofit/>
          </a:bodyPr>
          <a:lstStyle>
            <a:lvl1pPr>
              <a:defRPr b="0" i="0">
                <a:solidFill>
                  <a:schemeClr val="accent1"/>
                </a:solidFill>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720187" y="840001"/>
            <a:ext cx="10212429" cy="607345"/>
          </a:xfrm>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6" name="Text Placeholder 5">
            <a:extLst>
              <a:ext uri="{FF2B5EF4-FFF2-40B4-BE49-F238E27FC236}">
                <a16:creationId xmlns:a16="http://schemas.microsoft.com/office/drawing/2014/main" id="{D2581EE2-56E9-4FD0-BB3B-A65169609D62}"/>
              </a:ext>
            </a:extLst>
          </p:cNvPr>
          <p:cNvSpPr>
            <a:spLocks noGrp="1"/>
          </p:cNvSpPr>
          <p:nvPr>
            <p:ph type="body" sz="quarter" idx="20"/>
          </p:nvPr>
        </p:nvSpPr>
        <p:spPr>
          <a:xfrm>
            <a:off x="12248198" y="840318"/>
            <a:ext cx="3565303" cy="6545561"/>
          </a:xfrm>
          <a:prstGeom prst="rect">
            <a:avLst/>
          </a:prstGeom>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p:txBody>
      </p:sp>
      <p:sp>
        <p:nvSpPr>
          <p:cNvPr id="2" name="Footer Placeholder 1">
            <a:extLst>
              <a:ext uri="{FF2B5EF4-FFF2-40B4-BE49-F238E27FC236}">
                <a16:creationId xmlns:a16="http://schemas.microsoft.com/office/drawing/2014/main" id="{61C44553-403F-43ED-A6E3-D7607D95CEA1}"/>
              </a:ext>
            </a:extLst>
          </p:cNvPr>
          <p:cNvSpPr>
            <a:spLocks noGrp="1"/>
          </p:cNvSpPr>
          <p:nvPr>
            <p:ph type="ftr" sz="quarter" idx="21"/>
          </p:nvPr>
        </p:nvSpPr>
        <p:spPr>
          <a:xfrm>
            <a:off x="1196797" y="8398857"/>
            <a:ext cx="9756141" cy="205184"/>
          </a:xfrm>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pic>
        <p:nvPicPr>
          <p:cNvPr id="11" name="Picture 10">
            <a:extLst>
              <a:ext uri="{FF2B5EF4-FFF2-40B4-BE49-F238E27FC236}">
                <a16:creationId xmlns:a16="http://schemas.microsoft.com/office/drawing/2014/main" id="{2F94BDDA-A7F7-2640-9572-DC21F83841B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4216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720187" y="2078398"/>
            <a:ext cx="14811725" cy="5694001"/>
          </a:xfrm>
          <a:prstGeom prst="rect">
            <a:avLst/>
          </a:prstGeom>
        </p:spPr>
        <p:txBody>
          <a:bodyPr/>
          <a:lstStyle>
            <a:lvl1pPr>
              <a:defRPr b="0" i="0">
                <a:solidFill>
                  <a:schemeClr val="accent1"/>
                </a:solidFill>
                <a:latin typeface="Lato" panose="020F0502020204030203" pitchFamily="34" charset="0"/>
              </a:defRPr>
            </a:lvl1pPr>
            <a:lvl2pPr>
              <a:defRPr b="0" i="0">
                <a:latin typeface="Lato" panose="020F0502020204030203" pitchFamily="34" charset="0"/>
              </a:defRPr>
            </a:lvl2pPr>
            <a:lvl3pPr>
              <a:defRPr b="0" i="0">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720187" y="840001"/>
            <a:ext cx="14811725" cy="607345"/>
          </a:xfrm>
        </p:spPr>
        <p:txBody>
          <a:bodyPr/>
          <a:lstStyle>
            <a:lvl1pPr>
              <a:defRPr b="0" i="0">
                <a:solidFill>
                  <a:schemeClr val="accent2"/>
                </a:solidFill>
                <a:latin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EDF43B4C-CBBB-4550-A7C4-0DE50AAAB9D8}"/>
              </a:ext>
            </a:extLst>
          </p:cNvPr>
          <p:cNvSpPr>
            <a:spLocks noGrp="1"/>
          </p:cNvSpPr>
          <p:nvPr>
            <p:ph type="ftr" sz="quarter" idx="20"/>
          </p:nvPr>
        </p:nvSpPr>
        <p:spPr>
          <a:xfrm>
            <a:off x="1196797" y="8398857"/>
            <a:ext cx="11097610" cy="205184"/>
          </a:xfrm>
          <a:prstGeom prst="rect">
            <a:avLst/>
          </a:prstGeom>
        </p:spPr>
        <p:txBody>
          <a:bodyPr/>
          <a:lstStyle>
            <a:lvl1pPr>
              <a:defRPr b="0" i="0">
                <a:latin typeface="Lato" panose="020F0502020204030203" pitchFamily="34" charset="0"/>
              </a:defRPr>
            </a:lvl1p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84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08585C9E-0354-444D-BE1E-35E1EAD89113}"/>
              </a:ext>
            </a:extLst>
          </p:cNvPr>
          <p:cNvSpPr>
            <a:spLocks noGrp="1"/>
          </p:cNvSpPr>
          <p:nvPr>
            <p:ph type="body" sz="quarter" idx="13" hasCustomPrompt="1"/>
          </p:nvPr>
        </p:nvSpPr>
        <p:spPr>
          <a:xfrm>
            <a:off x="720188" y="2078399"/>
            <a:ext cx="6721750"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48A77B8D-154F-6F45-8695-64F1BE594368}"/>
              </a:ext>
            </a:extLst>
          </p:cNvPr>
          <p:cNvSpPr>
            <a:spLocks noGrp="1"/>
          </p:cNvSpPr>
          <p:nvPr>
            <p:ph type="sldNum" sz="quarter" idx="15"/>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6" name="Title 5">
            <a:extLst>
              <a:ext uri="{FF2B5EF4-FFF2-40B4-BE49-F238E27FC236}">
                <a16:creationId xmlns:a16="http://schemas.microsoft.com/office/drawing/2014/main" id="{29BD5818-2878-DC43-BF9E-AA22CD6FD66F}"/>
              </a:ext>
            </a:extLst>
          </p:cNvPr>
          <p:cNvSpPr>
            <a:spLocks noGrp="1"/>
          </p:cNvSpPr>
          <p:nvPr>
            <p:ph type="title" hasCustomPrompt="1"/>
          </p:nvPr>
        </p:nvSpPr>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9" name="Content Placeholder 3">
            <a:extLst>
              <a:ext uri="{FF2B5EF4-FFF2-40B4-BE49-F238E27FC236}">
                <a16:creationId xmlns:a16="http://schemas.microsoft.com/office/drawing/2014/main" id="{98DEDF5A-6EE3-4C39-92AA-2F9651F3EFBB}"/>
              </a:ext>
            </a:extLst>
          </p:cNvPr>
          <p:cNvSpPr>
            <a:spLocks noGrp="1"/>
          </p:cNvSpPr>
          <p:nvPr>
            <p:ph sz="quarter" idx="16" hasCustomPrompt="1"/>
          </p:nvPr>
        </p:nvSpPr>
        <p:spPr>
          <a:xfrm>
            <a:off x="8642484" y="2078567"/>
            <a:ext cx="6893662" cy="5050367"/>
          </a:xfrm>
          <a:prstGeom prst="rect">
            <a:avLst/>
          </a:prstGeom>
          <a:solidFill>
            <a:schemeClr val="bg2"/>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Content</a:t>
            </a:r>
          </a:p>
        </p:txBody>
      </p:sp>
      <p:sp>
        <p:nvSpPr>
          <p:cNvPr id="2" name="Footer Placeholder 1">
            <a:extLst>
              <a:ext uri="{FF2B5EF4-FFF2-40B4-BE49-F238E27FC236}">
                <a16:creationId xmlns:a16="http://schemas.microsoft.com/office/drawing/2014/main" id="{E51025F6-A554-474F-95C2-3650AF0E294E}"/>
              </a:ext>
            </a:extLst>
          </p:cNvPr>
          <p:cNvSpPr>
            <a:spLocks noGrp="1"/>
          </p:cNvSpPr>
          <p:nvPr>
            <p:ph type="ftr" sz="quarter" idx="17"/>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32563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column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11B8995-3561-A843-9E9E-658214970867}"/>
              </a:ext>
            </a:extLst>
          </p:cNvPr>
          <p:cNvSpPr>
            <a:spLocks noGrp="1"/>
          </p:cNvSpPr>
          <p:nvPr>
            <p:ph type="sldNum" sz="quarter" idx="15"/>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9" name="Title 8">
            <a:extLst>
              <a:ext uri="{FF2B5EF4-FFF2-40B4-BE49-F238E27FC236}">
                <a16:creationId xmlns:a16="http://schemas.microsoft.com/office/drawing/2014/main" id="{653F32CE-6555-4F4D-B8D4-4C4CF2AE4FBF}"/>
              </a:ext>
            </a:extLst>
          </p:cNvPr>
          <p:cNvSpPr>
            <a:spLocks noGrp="1"/>
          </p:cNvSpPr>
          <p:nvPr>
            <p:ph type="title" hasCustomPrompt="1"/>
          </p:nvPr>
        </p:nvSpPr>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12" name="Content Placeholder 3">
            <a:extLst>
              <a:ext uri="{FF2B5EF4-FFF2-40B4-BE49-F238E27FC236}">
                <a16:creationId xmlns:a16="http://schemas.microsoft.com/office/drawing/2014/main" id="{1DFADED3-0A50-469E-9028-A2DA6D2DB19B}"/>
              </a:ext>
            </a:extLst>
          </p:cNvPr>
          <p:cNvSpPr>
            <a:spLocks noGrp="1"/>
          </p:cNvSpPr>
          <p:nvPr>
            <p:ph sz="quarter" idx="16" hasCustomPrompt="1"/>
          </p:nvPr>
        </p:nvSpPr>
        <p:spPr>
          <a:xfrm>
            <a:off x="719670" y="2078567"/>
            <a:ext cx="6893662" cy="5050367"/>
          </a:xfrm>
          <a:prstGeom prst="rect">
            <a:avLst/>
          </a:prstGeom>
          <a:solidFill>
            <a:schemeClr val="bg2"/>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Content</a:t>
            </a:r>
          </a:p>
        </p:txBody>
      </p:sp>
      <p:sp>
        <p:nvSpPr>
          <p:cNvPr id="13" name="Content Placeholder 3">
            <a:extLst>
              <a:ext uri="{FF2B5EF4-FFF2-40B4-BE49-F238E27FC236}">
                <a16:creationId xmlns:a16="http://schemas.microsoft.com/office/drawing/2014/main" id="{BAE66F91-B1DF-4FFE-8F56-F0F715531AAA}"/>
              </a:ext>
            </a:extLst>
          </p:cNvPr>
          <p:cNvSpPr>
            <a:spLocks noGrp="1"/>
          </p:cNvSpPr>
          <p:nvPr>
            <p:ph sz="quarter" idx="17" hasCustomPrompt="1"/>
          </p:nvPr>
        </p:nvSpPr>
        <p:spPr>
          <a:xfrm>
            <a:off x="8814578" y="2078567"/>
            <a:ext cx="6893662" cy="5050367"/>
          </a:xfrm>
          <a:prstGeom prst="rect">
            <a:avLst/>
          </a:prstGeom>
          <a:solidFill>
            <a:schemeClr val="bg2"/>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Content</a:t>
            </a:r>
          </a:p>
        </p:txBody>
      </p:sp>
      <p:sp>
        <p:nvSpPr>
          <p:cNvPr id="2" name="Footer Placeholder 1">
            <a:extLst>
              <a:ext uri="{FF2B5EF4-FFF2-40B4-BE49-F238E27FC236}">
                <a16:creationId xmlns:a16="http://schemas.microsoft.com/office/drawing/2014/main" id="{E6FA0732-5D25-4C0E-96A3-253C57556DAD}"/>
              </a:ext>
            </a:extLst>
          </p:cNvPr>
          <p:cNvSpPr>
            <a:spLocks noGrp="1"/>
          </p:cNvSpPr>
          <p:nvPr>
            <p:ph type="ftr" sz="quarter" idx="18"/>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298695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column tex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90AB158C-B717-F146-8473-4FA917790222}"/>
              </a:ext>
            </a:extLst>
          </p:cNvPr>
          <p:cNvSpPr>
            <a:spLocks noGrp="1"/>
          </p:cNvSpPr>
          <p:nvPr>
            <p:ph type="body" sz="quarter" idx="14" hasCustomPrompt="1"/>
          </p:nvPr>
        </p:nvSpPr>
        <p:spPr>
          <a:xfrm>
            <a:off x="720188" y="2078399"/>
            <a:ext cx="6721750"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1" name="Text Placeholder 9">
            <a:extLst>
              <a:ext uri="{FF2B5EF4-FFF2-40B4-BE49-F238E27FC236}">
                <a16:creationId xmlns:a16="http://schemas.microsoft.com/office/drawing/2014/main" id="{ED999B74-4775-954D-AE91-802FA2FAD289}"/>
              </a:ext>
            </a:extLst>
          </p:cNvPr>
          <p:cNvSpPr>
            <a:spLocks noGrp="1"/>
          </p:cNvSpPr>
          <p:nvPr>
            <p:ph type="body" sz="quarter" idx="15" hasCustomPrompt="1"/>
          </p:nvPr>
        </p:nvSpPr>
        <p:spPr>
          <a:xfrm>
            <a:off x="8814578" y="2078399"/>
            <a:ext cx="6721750"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989B6F21-EF9B-BE45-AAFE-E1AD49A1E7B2}"/>
              </a:ext>
            </a:extLst>
          </p:cNvPr>
          <p:cNvSpPr>
            <a:spLocks noGrp="1"/>
          </p:cNvSpPr>
          <p:nvPr>
            <p:ph type="sldNum" sz="quarter" idx="17"/>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5D33DE1-3571-5345-BB13-D07092BC1261}"/>
              </a:ext>
            </a:extLst>
          </p:cNvPr>
          <p:cNvSpPr>
            <a:spLocks noGrp="1"/>
          </p:cNvSpPr>
          <p:nvPr>
            <p:ph type="title" hasCustomPrompt="1"/>
          </p:nvPr>
        </p:nvSpPr>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23B4676F-1436-4F64-A4BF-F8E5536EEE8D}"/>
              </a:ext>
            </a:extLst>
          </p:cNvPr>
          <p:cNvSpPr>
            <a:spLocks noGrp="1"/>
          </p:cNvSpPr>
          <p:nvPr>
            <p:ph type="ftr" sz="quarter" idx="18"/>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217515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umn tex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AA10A2D-2893-2C48-9C44-64E01F59B5F4}"/>
              </a:ext>
            </a:extLst>
          </p:cNvPr>
          <p:cNvSpPr>
            <a:spLocks noGrp="1"/>
          </p:cNvSpPr>
          <p:nvPr>
            <p:ph type="body" sz="quarter" idx="15" hasCustomPrompt="1"/>
          </p:nvPr>
        </p:nvSpPr>
        <p:spPr>
          <a:xfrm>
            <a:off x="720188" y="2078399"/>
            <a:ext cx="4431554"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2" name="Text Placeholder 9">
            <a:extLst>
              <a:ext uri="{FF2B5EF4-FFF2-40B4-BE49-F238E27FC236}">
                <a16:creationId xmlns:a16="http://schemas.microsoft.com/office/drawing/2014/main" id="{D468A0E4-2E0D-294F-B1D9-DBD3BF4FF19C}"/>
              </a:ext>
            </a:extLst>
          </p:cNvPr>
          <p:cNvSpPr>
            <a:spLocks noGrp="1"/>
          </p:cNvSpPr>
          <p:nvPr>
            <p:ph type="body" sz="quarter" idx="16" hasCustomPrompt="1"/>
          </p:nvPr>
        </p:nvSpPr>
        <p:spPr>
          <a:xfrm>
            <a:off x="5912481" y="2078399"/>
            <a:ext cx="4431554"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3" name="Text Placeholder 9">
            <a:extLst>
              <a:ext uri="{FF2B5EF4-FFF2-40B4-BE49-F238E27FC236}">
                <a16:creationId xmlns:a16="http://schemas.microsoft.com/office/drawing/2014/main" id="{1FCAC9ED-712C-E64A-A315-8F7975B93BD1}"/>
              </a:ext>
            </a:extLst>
          </p:cNvPr>
          <p:cNvSpPr>
            <a:spLocks noGrp="1"/>
          </p:cNvSpPr>
          <p:nvPr>
            <p:ph type="body" sz="quarter" idx="17" hasCustomPrompt="1"/>
          </p:nvPr>
        </p:nvSpPr>
        <p:spPr>
          <a:xfrm>
            <a:off x="11104775" y="2078399"/>
            <a:ext cx="4431554"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79387ABA-3685-1B40-B8C1-6D1A423690B8}"/>
              </a:ext>
            </a:extLst>
          </p:cNvPr>
          <p:cNvSpPr>
            <a:spLocks noGrp="1"/>
          </p:cNvSpPr>
          <p:nvPr>
            <p:ph type="sldNum" sz="quarter" idx="1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DC1A3E40-7C3E-6A49-A21B-3F41A7A9FC20}"/>
              </a:ext>
            </a:extLst>
          </p:cNvPr>
          <p:cNvSpPr>
            <a:spLocks noGrp="1"/>
          </p:cNvSpPr>
          <p:nvPr>
            <p:ph type="title" hasCustomPrompt="1"/>
          </p:nvPr>
        </p:nvSpPr>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0CC9F8AF-7FE6-47E2-B5D9-C02A3C549574}"/>
              </a:ext>
            </a:extLst>
          </p:cNvPr>
          <p:cNvSpPr>
            <a:spLocks noGrp="1"/>
          </p:cNvSpPr>
          <p:nvPr>
            <p:ph type="ftr" sz="quarter" idx="20"/>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159838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column text">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6C947E33-84F3-8F40-AA76-AB745DF317B3}"/>
              </a:ext>
            </a:extLst>
          </p:cNvPr>
          <p:cNvSpPr>
            <a:spLocks noGrp="1"/>
          </p:cNvSpPr>
          <p:nvPr>
            <p:ph type="body" sz="quarter" idx="15" hasCustomPrompt="1"/>
          </p:nvPr>
        </p:nvSpPr>
        <p:spPr>
          <a:xfrm>
            <a:off x="720188" y="2078399"/>
            <a:ext cx="3461701"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2" name="Text Placeholder 9">
            <a:extLst>
              <a:ext uri="{FF2B5EF4-FFF2-40B4-BE49-F238E27FC236}">
                <a16:creationId xmlns:a16="http://schemas.microsoft.com/office/drawing/2014/main" id="{BA5AE212-B438-7247-B851-4B50F1ADF925}"/>
              </a:ext>
            </a:extLst>
          </p:cNvPr>
          <p:cNvSpPr>
            <a:spLocks noGrp="1"/>
          </p:cNvSpPr>
          <p:nvPr>
            <p:ph type="body" sz="quarter" idx="16" hasCustomPrompt="1"/>
          </p:nvPr>
        </p:nvSpPr>
        <p:spPr>
          <a:xfrm>
            <a:off x="4505001" y="2078399"/>
            <a:ext cx="3461701"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3" name="Text Placeholder 9">
            <a:extLst>
              <a:ext uri="{FF2B5EF4-FFF2-40B4-BE49-F238E27FC236}">
                <a16:creationId xmlns:a16="http://schemas.microsoft.com/office/drawing/2014/main" id="{8702DE56-D42A-E643-A1D3-2F8FC90CE9CD}"/>
              </a:ext>
            </a:extLst>
          </p:cNvPr>
          <p:cNvSpPr>
            <a:spLocks noGrp="1"/>
          </p:cNvSpPr>
          <p:nvPr>
            <p:ph type="body" sz="quarter" idx="17" hasCustomPrompt="1"/>
          </p:nvPr>
        </p:nvSpPr>
        <p:spPr>
          <a:xfrm>
            <a:off x="8289815" y="2078399"/>
            <a:ext cx="3461701"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4" name="Text Placeholder 9">
            <a:extLst>
              <a:ext uri="{FF2B5EF4-FFF2-40B4-BE49-F238E27FC236}">
                <a16:creationId xmlns:a16="http://schemas.microsoft.com/office/drawing/2014/main" id="{511FF0B5-4C23-4B4F-8089-816FFC5F4D59}"/>
              </a:ext>
            </a:extLst>
          </p:cNvPr>
          <p:cNvSpPr>
            <a:spLocks noGrp="1"/>
          </p:cNvSpPr>
          <p:nvPr>
            <p:ph type="body" sz="quarter" idx="18" hasCustomPrompt="1"/>
          </p:nvPr>
        </p:nvSpPr>
        <p:spPr>
          <a:xfrm>
            <a:off x="12074627" y="2078399"/>
            <a:ext cx="3461701"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8D4CBF34-7884-9144-B76A-249853A107DB}"/>
              </a:ext>
            </a:extLst>
          </p:cNvPr>
          <p:cNvSpPr>
            <a:spLocks noGrp="1"/>
          </p:cNvSpPr>
          <p:nvPr>
            <p:ph type="sldNum" sz="quarter" idx="20"/>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40B923AF-A6E4-6146-938C-9385E0A47A91}"/>
              </a:ext>
            </a:extLst>
          </p:cNvPr>
          <p:cNvSpPr>
            <a:spLocks noGrp="1"/>
          </p:cNvSpPr>
          <p:nvPr>
            <p:ph type="title" hasCustomPrompt="1"/>
          </p:nvPr>
        </p:nvSpPr>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41D2E66B-4AAB-424D-AD5B-425E5EA9AA31}"/>
              </a:ext>
            </a:extLst>
          </p:cNvPr>
          <p:cNvSpPr>
            <a:spLocks noGrp="1"/>
          </p:cNvSpPr>
          <p:nvPr>
            <p:ph type="ftr" sz="quarter" idx="21"/>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337341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AB3872-610F-2C43-A210-3FDC8EF7DE74}"/>
              </a:ext>
            </a:extLst>
          </p:cNvPr>
          <p:cNvSpPr>
            <a:spLocks noGrp="1"/>
          </p:cNvSpPr>
          <p:nvPr>
            <p:ph type="sldNum" sz="quarter" idx="30"/>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B0383502-25BE-654A-BA01-D0958CD25927}"/>
              </a:ext>
            </a:extLst>
          </p:cNvPr>
          <p:cNvSpPr>
            <a:spLocks noGrp="1"/>
          </p:cNvSpPr>
          <p:nvPr>
            <p:ph type="title" hasCustomPrompt="1"/>
          </p:nvPr>
        </p:nvSpPr>
        <p:spPr>
          <a:xfrm>
            <a:off x="720187" y="840001"/>
            <a:ext cx="14816659" cy="607345"/>
          </a:xfrm>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15" name="Text Placeholder 9">
            <a:extLst>
              <a:ext uri="{FF2B5EF4-FFF2-40B4-BE49-F238E27FC236}">
                <a16:creationId xmlns:a16="http://schemas.microsoft.com/office/drawing/2014/main" id="{E2E16837-DE39-D149-86E3-3191148DC74C}"/>
              </a:ext>
            </a:extLst>
          </p:cNvPr>
          <p:cNvSpPr>
            <a:spLocks noGrp="1"/>
          </p:cNvSpPr>
          <p:nvPr>
            <p:ph type="body" sz="quarter" idx="13" hasCustomPrompt="1"/>
          </p:nvPr>
        </p:nvSpPr>
        <p:spPr>
          <a:xfrm>
            <a:off x="720188" y="5438400"/>
            <a:ext cx="6721750" cy="2160000"/>
          </a:xfrm>
          <a:prstGeom prst="rect">
            <a:avLst/>
          </a:prstGeom>
        </p:spPr>
        <p:txBody>
          <a:bodyPr/>
          <a:lstStyle>
            <a:lvl1pPr>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1"/>
            <a:r>
              <a:rPr lang="en-US" dirty="0"/>
              <a:t>Body text</a:t>
            </a:r>
          </a:p>
          <a:p>
            <a:pPr lvl="2"/>
            <a:r>
              <a:rPr lang="en-US" dirty="0"/>
              <a:t>Bullet</a:t>
            </a:r>
          </a:p>
        </p:txBody>
      </p:sp>
      <p:sp>
        <p:nvSpPr>
          <p:cNvPr id="16" name="Picture Placeholder 8">
            <a:extLst>
              <a:ext uri="{FF2B5EF4-FFF2-40B4-BE49-F238E27FC236}">
                <a16:creationId xmlns:a16="http://schemas.microsoft.com/office/drawing/2014/main" id="{66489298-2967-5B4B-A6A7-063622B511F1}"/>
              </a:ext>
            </a:extLst>
          </p:cNvPr>
          <p:cNvSpPr>
            <a:spLocks noGrp="1"/>
          </p:cNvSpPr>
          <p:nvPr>
            <p:ph type="pic" sz="quarter" idx="40" hasCustomPrompt="1"/>
          </p:nvPr>
        </p:nvSpPr>
        <p:spPr>
          <a:xfrm>
            <a:off x="719670" y="2798400"/>
            <a:ext cx="6721750"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18" name="Text Placeholder 6">
            <a:extLst>
              <a:ext uri="{FF2B5EF4-FFF2-40B4-BE49-F238E27FC236}">
                <a16:creationId xmlns:a16="http://schemas.microsoft.com/office/drawing/2014/main" id="{3D85FDFB-BAA2-C542-AE9C-F5D528382FD7}"/>
              </a:ext>
            </a:extLst>
          </p:cNvPr>
          <p:cNvSpPr>
            <a:spLocks noGrp="1"/>
          </p:cNvSpPr>
          <p:nvPr>
            <p:ph type="body" sz="quarter" idx="20" hasCustomPrompt="1"/>
          </p:nvPr>
        </p:nvSpPr>
        <p:spPr>
          <a:xfrm>
            <a:off x="719670" y="2079611"/>
            <a:ext cx="6721750"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Column title</a:t>
            </a:r>
          </a:p>
        </p:txBody>
      </p:sp>
      <p:sp>
        <p:nvSpPr>
          <p:cNvPr id="19" name="Text Placeholder 9">
            <a:extLst>
              <a:ext uri="{FF2B5EF4-FFF2-40B4-BE49-F238E27FC236}">
                <a16:creationId xmlns:a16="http://schemas.microsoft.com/office/drawing/2014/main" id="{FFB49330-CF45-214A-ACF0-62E13EA2BCC4}"/>
              </a:ext>
            </a:extLst>
          </p:cNvPr>
          <p:cNvSpPr>
            <a:spLocks noGrp="1"/>
          </p:cNvSpPr>
          <p:nvPr>
            <p:ph type="body" sz="quarter" idx="41" hasCustomPrompt="1"/>
          </p:nvPr>
        </p:nvSpPr>
        <p:spPr>
          <a:xfrm>
            <a:off x="8815096" y="5438400"/>
            <a:ext cx="6721750" cy="2160000"/>
          </a:xfrm>
          <a:prstGeom prst="rect">
            <a:avLst/>
          </a:prstGeom>
        </p:spPr>
        <p:txBody>
          <a:bodyPr/>
          <a:lstStyle>
            <a:lvl1pPr>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1"/>
            <a:r>
              <a:rPr lang="en-US" dirty="0"/>
              <a:t>Body text</a:t>
            </a:r>
          </a:p>
          <a:p>
            <a:pPr lvl="2"/>
            <a:r>
              <a:rPr lang="en-US" dirty="0"/>
              <a:t>Bullet</a:t>
            </a:r>
          </a:p>
        </p:txBody>
      </p:sp>
      <p:sp>
        <p:nvSpPr>
          <p:cNvPr id="20" name="Picture Placeholder 8">
            <a:extLst>
              <a:ext uri="{FF2B5EF4-FFF2-40B4-BE49-F238E27FC236}">
                <a16:creationId xmlns:a16="http://schemas.microsoft.com/office/drawing/2014/main" id="{4EE35739-93BB-684C-83F4-60BC6A00DD4F}"/>
              </a:ext>
            </a:extLst>
          </p:cNvPr>
          <p:cNvSpPr>
            <a:spLocks noGrp="1"/>
          </p:cNvSpPr>
          <p:nvPr>
            <p:ph type="pic" sz="quarter" idx="42" hasCustomPrompt="1"/>
          </p:nvPr>
        </p:nvSpPr>
        <p:spPr>
          <a:xfrm>
            <a:off x="8815096" y="2798400"/>
            <a:ext cx="6721750"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1" name="Text Placeholder 6">
            <a:extLst>
              <a:ext uri="{FF2B5EF4-FFF2-40B4-BE49-F238E27FC236}">
                <a16:creationId xmlns:a16="http://schemas.microsoft.com/office/drawing/2014/main" id="{3886E6EC-EB59-0348-ABF9-E79B4F47933A}"/>
              </a:ext>
            </a:extLst>
          </p:cNvPr>
          <p:cNvSpPr>
            <a:spLocks noGrp="1"/>
          </p:cNvSpPr>
          <p:nvPr>
            <p:ph type="body" sz="quarter" idx="43" hasCustomPrompt="1"/>
          </p:nvPr>
        </p:nvSpPr>
        <p:spPr>
          <a:xfrm>
            <a:off x="8815096" y="2079611"/>
            <a:ext cx="6721750"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Column title</a:t>
            </a:r>
          </a:p>
        </p:txBody>
      </p:sp>
      <p:sp>
        <p:nvSpPr>
          <p:cNvPr id="2" name="Footer Placeholder 1">
            <a:extLst>
              <a:ext uri="{FF2B5EF4-FFF2-40B4-BE49-F238E27FC236}">
                <a16:creationId xmlns:a16="http://schemas.microsoft.com/office/drawing/2014/main" id="{BD1DE2A0-27BD-46BF-B880-39C92913DA79}"/>
              </a:ext>
            </a:extLst>
          </p:cNvPr>
          <p:cNvSpPr>
            <a:spLocks noGrp="1"/>
          </p:cNvSpPr>
          <p:nvPr>
            <p:ph type="ftr" sz="quarter" idx="44"/>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197414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column text + im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F03ACF-2F4C-F843-BD56-23062E6A1EA2}"/>
              </a:ext>
            </a:extLst>
          </p:cNvPr>
          <p:cNvSpPr>
            <a:spLocks noGrp="1"/>
          </p:cNvSpPr>
          <p:nvPr>
            <p:ph type="sldNum" sz="quarter" idx="26"/>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07C64916-CC9F-CB48-AD5C-57D5BC14D1C1}"/>
              </a:ext>
            </a:extLst>
          </p:cNvPr>
          <p:cNvSpPr>
            <a:spLocks noGrp="1"/>
          </p:cNvSpPr>
          <p:nvPr>
            <p:ph type="title" hasCustomPrompt="1"/>
          </p:nvPr>
        </p:nvSpPr>
        <p:spPr>
          <a:xfrm>
            <a:off x="720187" y="840001"/>
            <a:ext cx="14816659" cy="607345"/>
          </a:xfrm>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22" name="Text Placeholder 9">
            <a:extLst>
              <a:ext uri="{FF2B5EF4-FFF2-40B4-BE49-F238E27FC236}">
                <a16:creationId xmlns:a16="http://schemas.microsoft.com/office/drawing/2014/main" id="{ACCA8051-05E2-4841-B620-C25D88B71B10}"/>
              </a:ext>
            </a:extLst>
          </p:cNvPr>
          <p:cNvSpPr>
            <a:spLocks noGrp="1"/>
          </p:cNvSpPr>
          <p:nvPr>
            <p:ph type="body" sz="quarter" idx="13" hasCustomPrompt="1"/>
          </p:nvPr>
        </p:nvSpPr>
        <p:spPr>
          <a:xfrm>
            <a:off x="720188" y="5438400"/>
            <a:ext cx="4431554" cy="2160000"/>
          </a:xfrm>
          <a:prstGeom prst="rect">
            <a:avLst/>
          </a:prstGeom>
        </p:spPr>
        <p:txBody>
          <a:bodyPr/>
          <a:lstStyle>
            <a:lvl1pPr>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1"/>
            <a:r>
              <a:rPr lang="en-US" dirty="0"/>
              <a:t>Body text</a:t>
            </a:r>
          </a:p>
          <a:p>
            <a:pPr lvl="2"/>
            <a:r>
              <a:rPr lang="en-US" dirty="0"/>
              <a:t>Bullet</a:t>
            </a:r>
          </a:p>
        </p:txBody>
      </p:sp>
      <p:sp>
        <p:nvSpPr>
          <p:cNvPr id="23" name="Picture Placeholder 8">
            <a:extLst>
              <a:ext uri="{FF2B5EF4-FFF2-40B4-BE49-F238E27FC236}">
                <a16:creationId xmlns:a16="http://schemas.microsoft.com/office/drawing/2014/main" id="{00910E6B-FD72-804D-A9D2-72F936F8EA04}"/>
              </a:ext>
            </a:extLst>
          </p:cNvPr>
          <p:cNvSpPr>
            <a:spLocks noGrp="1"/>
          </p:cNvSpPr>
          <p:nvPr>
            <p:ph type="pic" sz="quarter" idx="40" hasCustomPrompt="1"/>
          </p:nvPr>
        </p:nvSpPr>
        <p:spPr>
          <a:xfrm>
            <a:off x="719670" y="2798400"/>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4" name="Text Placeholder 6">
            <a:extLst>
              <a:ext uri="{FF2B5EF4-FFF2-40B4-BE49-F238E27FC236}">
                <a16:creationId xmlns:a16="http://schemas.microsoft.com/office/drawing/2014/main" id="{3B316823-E02D-334E-ADBC-8E1B2D01BCB2}"/>
              </a:ext>
            </a:extLst>
          </p:cNvPr>
          <p:cNvSpPr>
            <a:spLocks noGrp="1"/>
          </p:cNvSpPr>
          <p:nvPr>
            <p:ph type="body" sz="quarter" idx="20" hasCustomPrompt="1"/>
          </p:nvPr>
        </p:nvSpPr>
        <p:spPr>
          <a:xfrm>
            <a:off x="719670" y="2079611"/>
            <a:ext cx="4431554"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Column title</a:t>
            </a:r>
          </a:p>
        </p:txBody>
      </p:sp>
      <p:sp>
        <p:nvSpPr>
          <p:cNvPr id="25" name="Text Placeholder 9">
            <a:extLst>
              <a:ext uri="{FF2B5EF4-FFF2-40B4-BE49-F238E27FC236}">
                <a16:creationId xmlns:a16="http://schemas.microsoft.com/office/drawing/2014/main" id="{2485DE50-CA50-194E-96B0-04CBD8B92A4E}"/>
              </a:ext>
            </a:extLst>
          </p:cNvPr>
          <p:cNvSpPr>
            <a:spLocks noGrp="1"/>
          </p:cNvSpPr>
          <p:nvPr>
            <p:ph type="body" sz="quarter" idx="41" hasCustomPrompt="1"/>
          </p:nvPr>
        </p:nvSpPr>
        <p:spPr>
          <a:xfrm>
            <a:off x="5912740" y="5438400"/>
            <a:ext cx="4431554" cy="2160000"/>
          </a:xfrm>
          <a:prstGeom prst="rect">
            <a:avLst/>
          </a:prstGeom>
        </p:spPr>
        <p:txBody>
          <a:bodyPr/>
          <a:lstStyle>
            <a:lvl1pPr>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1"/>
            <a:r>
              <a:rPr lang="en-US" dirty="0"/>
              <a:t>Body text</a:t>
            </a:r>
          </a:p>
          <a:p>
            <a:pPr lvl="2"/>
            <a:r>
              <a:rPr lang="en-US" dirty="0"/>
              <a:t>Bullet</a:t>
            </a:r>
          </a:p>
        </p:txBody>
      </p:sp>
      <p:sp>
        <p:nvSpPr>
          <p:cNvPr id="26" name="Picture Placeholder 8">
            <a:extLst>
              <a:ext uri="{FF2B5EF4-FFF2-40B4-BE49-F238E27FC236}">
                <a16:creationId xmlns:a16="http://schemas.microsoft.com/office/drawing/2014/main" id="{97292E1A-EC45-C44F-9DF9-E58F6C63DB3E}"/>
              </a:ext>
            </a:extLst>
          </p:cNvPr>
          <p:cNvSpPr>
            <a:spLocks noGrp="1"/>
          </p:cNvSpPr>
          <p:nvPr>
            <p:ph type="pic" sz="quarter" idx="42" hasCustomPrompt="1"/>
          </p:nvPr>
        </p:nvSpPr>
        <p:spPr>
          <a:xfrm>
            <a:off x="5912740" y="2798400"/>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7" name="Text Placeholder 6">
            <a:extLst>
              <a:ext uri="{FF2B5EF4-FFF2-40B4-BE49-F238E27FC236}">
                <a16:creationId xmlns:a16="http://schemas.microsoft.com/office/drawing/2014/main" id="{BCE2AE9D-754A-9E44-912D-F270F73EBAFE}"/>
              </a:ext>
            </a:extLst>
          </p:cNvPr>
          <p:cNvSpPr>
            <a:spLocks noGrp="1"/>
          </p:cNvSpPr>
          <p:nvPr>
            <p:ph type="body" sz="quarter" idx="43" hasCustomPrompt="1"/>
          </p:nvPr>
        </p:nvSpPr>
        <p:spPr>
          <a:xfrm>
            <a:off x="5912740" y="2079611"/>
            <a:ext cx="4431554"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Column title</a:t>
            </a:r>
          </a:p>
        </p:txBody>
      </p:sp>
      <p:sp>
        <p:nvSpPr>
          <p:cNvPr id="28" name="Text Placeholder 9">
            <a:extLst>
              <a:ext uri="{FF2B5EF4-FFF2-40B4-BE49-F238E27FC236}">
                <a16:creationId xmlns:a16="http://schemas.microsoft.com/office/drawing/2014/main" id="{4B9BD494-A61D-934D-95C5-22C8495F19FC}"/>
              </a:ext>
            </a:extLst>
          </p:cNvPr>
          <p:cNvSpPr>
            <a:spLocks noGrp="1"/>
          </p:cNvSpPr>
          <p:nvPr>
            <p:ph type="body" sz="quarter" idx="44" hasCustomPrompt="1"/>
          </p:nvPr>
        </p:nvSpPr>
        <p:spPr>
          <a:xfrm>
            <a:off x="11105292" y="5438400"/>
            <a:ext cx="4431554" cy="2160000"/>
          </a:xfrm>
          <a:prstGeom prst="rect">
            <a:avLst/>
          </a:prstGeom>
        </p:spPr>
        <p:txBody>
          <a:bodyPr/>
          <a:lstStyle>
            <a:lvl1pPr>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1"/>
            <a:r>
              <a:rPr lang="en-US" dirty="0"/>
              <a:t>Body text</a:t>
            </a:r>
          </a:p>
          <a:p>
            <a:pPr lvl="2"/>
            <a:r>
              <a:rPr lang="en-US" dirty="0"/>
              <a:t>Bullet</a:t>
            </a:r>
          </a:p>
        </p:txBody>
      </p:sp>
      <p:sp>
        <p:nvSpPr>
          <p:cNvPr id="29" name="Picture Placeholder 8">
            <a:extLst>
              <a:ext uri="{FF2B5EF4-FFF2-40B4-BE49-F238E27FC236}">
                <a16:creationId xmlns:a16="http://schemas.microsoft.com/office/drawing/2014/main" id="{E662092C-B69C-D24F-BA28-E286481213BC}"/>
              </a:ext>
            </a:extLst>
          </p:cNvPr>
          <p:cNvSpPr>
            <a:spLocks noGrp="1"/>
          </p:cNvSpPr>
          <p:nvPr>
            <p:ph type="pic" sz="quarter" idx="45" hasCustomPrompt="1"/>
          </p:nvPr>
        </p:nvSpPr>
        <p:spPr>
          <a:xfrm>
            <a:off x="11105292" y="2798400"/>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30" name="Text Placeholder 6">
            <a:extLst>
              <a:ext uri="{FF2B5EF4-FFF2-40B4-BE49-F238E27FC236}">
                <a16:creationId xmlns:a16="http://schemas.microsoft.com/office/drawing/2014/main" id="{C93880F7-08AD-DE4C-A1CF-DA9FCAD05CD0}"/>
              </a:ext>
            </a:extLst>
          </p:cNvPr>
          <p:cNvSpPr>
            <a:spLocks noGrp="1"/>
          </p:cNvSpPr>
          <p:nvPr>
            <p:ph type="body" sz="quarter" idx="46" hasCustomPrompt="1"/>
          </p:nvPr>
        </p:nvSpPr>
        <p:spPr>
          <a:xfrm>
            <a:off x="11105292" y="2079611"/>
            <a:ext cx="4431554"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Column title</a:t>
            </a:r>
          </a:p>
        </p:txBody>
      </p:sp>
      <p:sp>
        <p:nvSpPr>
          <p:cNvPr id="2" name="Footer Placeholder 1">
            <a:extLst>
              <a:ext uri="{FF2B5EF4-FFF2-40B4-BE49-F238E27FC236}">
                <a16:creationId xmlns:a16="http://schemas.microsoft.com/office/drawing/2014/main" id="{E8D72FA1-A2EB-4DE1-A8BC-06D72F176568}"/>
              </a:ext>
            </a:extLst>
          </p:cNvPr>
          <p:cNvSpPr>
            <a:spLocks noGrp="1"/>
          </p:cNvSpPr>
          <p:nvPr>
            <p:ph type="ftr" sz="quarter" idx="47"/>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245695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column text + image">
    <p:spTree>
      <p:nvGrpSpPr>
        <p:cNvPr id="1" name=""/>
        <p:cNvGrpSpPr/>
        <p:nvPr/>
      </p:nvGrpSpPr>
      <p:grpSpPr>
        <a:xfrm>
          <a:off x="0" y="0"/>
          <a:ext cx="0" cy="0"/>
          <a:chOff x="0" y="0"/>
          <a:chExt cx="0" cy="0"/>
        </a:xfrm>
      </p:grpSpPr>
      <p:sp>
        <p:nvSpPr>
          <p:cNvPr id="18" name="Text Placeholder 9">
            <a:extLst>
              <a:ext uri="{FF2B5EF4-FFF2-40B4-BE49-F238E27FC236}">
                <a16:creationId xmlns:a16="http://schemas.microsoft.com/office/drawing/2014/main" id="{8B7FFF9E-6CB1-6A44-A57A-41A01129B1FE}"/>
              </a:ext>
            </a:extLst>
          </p:cNvPr>
          <p:cNvSpPr>
            <a:spLocks noGrp="1"/>
          </p:cNvSpPr>
          <p:nvPr>
            <p:ph type="body" sz="quarter" idx="13" hasCustomPrompt="1"/>
          </p:nvPr>
        </p:nvSpPr>
        <p:spPr>
          <a:xfrm>
            <a:off x="720188" y="5438400"/>
            <a:ext cx="3461701" cy="2160000"/>
          </a:xfrm>
          <a:prstGeom prst="rect">
            <a:avLst/>
          </a:prstGeom>
        </p:spPr>
        <p:txBody>
          <a:bodyPr/>
          <a:lstStyle>
            <a:lvl1pPr>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1"/>
            <a:r>
              <a:rPr lang="en-US" dirty="0"/>
              <a:t>Body text</a:t>
            </a:r>
          </a:p>
          <a:p>
            <a:pPr lvl="2"/>
            <a:r>
              <a:rPr lang="en-US" dirty="0"/>
              <a:t>Bullet</a:t>
            </a:r>
          </a:p>
        </p:txBody>
      </p:sp>
      <p:sp>
        <p:nvSpPr>
          <p:cNvPr id="19" name="Text Placeholder 9">
            <a:extLst>
              <a:ext uri="{FF2B5EF4-FFF2-40B4-BE49-F238E27FC236}">
                <a16:creationId xmlns:a16="http://schemas.microsoft.com/office/drawing/2014/main" id="{CAF5B82F-C4B1-2042-8307-32852E71BC5E}"/>
              </a:ext>
            </a:extLst>
          </p:cNvPr>
          <p:cNvSpPr>
            <a:spLocks noGrp="1"/>
          </p:cNvSpPr>
          <p:nvPr>
            <p:ph type="body" sz="quarter" idx="35" hasCustomPrompt="1"/>
          </p:nvPr>
        </p:nvSpPr>
        <p:spPr>
          <a:xfrm>
            <a:off x="4505001" y="5438400"/>
            <a:ext cx="3461701" cy="2160000"/>
          </a:xfrm>
          <a:prstGeom prst="rect">
            <a:avLst/>
          </a:prstGeom>
        </p:spPr>
        <p:txBody>
          <a:bodyPr/>
          <a:lstStyle>
            <a:lvl1pPr>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1"/>
            <a:r>
              <a:rPr lang="en-US" dirty="0"/>
              <a:t>Body text</a:t>
            </a:r>
          </a:p>
          <a:p>
            <a:pPr lvl="2"/>
            <a:r>
              <a:rPr lang="en-US" dirty="0"/>
              <a:t>Bullet</a:t>
            </a:r>
          </a:p>
        </p:txBody>
      </p:sp>
      <p:sp>
        <p:nvSpPr>
          <p:cNvPr id="20" name="Text Placeholder 9">
            <a:extLst>
              <a:ext uri="{FF2B5EF4-FFF2-40B4-BE49-F238E27FC236}">
                <a16:creationId xmlns:a16="http://schemas.microsoft.com/office/drawing/2014/main" id="{3BB99382-C4A4-8F4C-A7B1-37416B7748D2}"/>
              </a:ext>
            </a:extLst>
          </p:cNvPr>
          <p:cNvSpPr>
            <a:spLocks noGrp="1"/>
          </p:cNvSpPr>
          <p:nvPr>
            <p:ph type="body" sz="quarter" idx="36" hasCustomPrompt="1"/>
          </p:nvPr>
        </p:nvSpPr>
        <p:spPr>
          <a:xfrm>
            <a:off x="8289815" y="5438400"/>
            <a:ext cx="3461701" cy="2160000"/>
          </a:xfrm>
          <a:prstGeom prst="rect">
            <a:avLst/>
          </a:prstGeom>
        </p:spPr>
        <p:txBody>
          <a:bodyPr/>
          <a:lstStyle>
            <a:lvl1pPr>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1"/>
            <a:r>
              <a:rPr lang="en-US" dirty="0"/>
              <a:t>Body text</a:t>
            </a:r>
          </a:p>
          <a:p>
            <a:pPr lvl="2"/>
            <a:r>
              <a:rPr lang="en-US" dirty="0"/>
              <a:t>Bullet</a:t>
            </a:r>
          </a:p>
        </p:txBody>
      </p:sp>
      <p:sp>
        <p:nvSpPr>
          <p:cNvPr id="21" name="Text Placeholder 9">
            <a:extLst>
              <a:ext uri="{FF2B5EF4-FFF2-40B4-BE49-F238E27FC236}">
                <a16:creationId xmlns:a16="http://schemas.microsoft.com/office/drawing/2014/main" id="{D98AE347-29B0-634C-A11B-707DEA866BF3}"/>
              </a:ext>
            </a:extLst>
          </p:cNvPr>
          <p:cNvSpPr>
            <a:spLocks noGrp="1"/>
          </p:cNvSpPr>
          <p:nvPr>
            <p:ph type="body" sz="quarter" idx="37" hasCustomPrompt="1"/>
          </p:nvPr>
        </p:nvSpPr>
        <p:spPr>
          <a:xfrm>
            <a:off x="12074627" y="5438400"/>
            <a:ext cx="3461701" cy="2160000"/>
          </a:xfrm>
          <a:prstGeom prst="rect">
            <a:avLst/>
          </a:prstGeom>
        </p:spPr>
        <p:txBody>
          <a:bodyPr/>
          <a:lstStyle>
            <a:lvl1pPr>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98E6AE02-8109-F541-B5B5-9AFA5637FEC1}"/>
              </a:ext>
            </a:extLst>
          </p:cNvPr>
          <p:cNvSpPr>
            <a:spLocks noGrp="1"/>
          </p:cNvSpPr>
          <p:nvPr>
            <p:ph type="sldNum" sz="quarter" idx="3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95F833E4-F299-DC4B-B8FF-F6B08D7D913C}"/>
              </a:ext>
            </a:extLst>
          </p:cNvPr>
          <p:cNvSpPr>
            <a:spLocks noGrp="1"/>
          </p:cNvSpPr>
          <p:nvPr>
            <p:ph type="title" hasCustomPrompt="1"/>
          </p:nvPr>
        </p:nvSpPr>
        <p:spPr>
          <a:xfrm>
            <a:off x="720187" y="840001"/>
            <a:ext cx="14816659" cy="607345"/>
          </a:xfrm>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22" name="Picture Placeholder 8">
            <a:extLst>
              <a:ext uri="{FF2B5EF4-FFF2-40B4-BE49-F238E27FC236}">
                <a16:creationId xmlns:a16="http://schemas.microsoft.com/office/drawing/2014/main" id="{67CD5BC8-841B-AF4E-AA3B-3251F6286F75}"/>
              </a:ext>
            </a:extLst>
          </p:cNvPr>
          <p:cNvSpPr>
            <a:spLocks noGrp="1"/>
          </p:cNvSpPr>
          <p:nvPr>
            <p:ph type="pic" sz="quarter" idx="40" hasCustomPrompt="1"/>
          </p:nvPr>
        </p:nvSpPr>
        <p:spPr>
          <a:xfrm>
            <a:off x="719670" y="2798400"/>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3" name="Picture Placeholder 8">
            <a:extLst>
              <a:ext uri="{FF2B5EF4-FFF2-40B4-BE49-F238E27FC236}">
                <a16:creationId xmlns:a16="http://schemas.microsoft.com/office/drawing/2014/main" id="{AF3285C2-D53D-6944-9FE6-AC145C61AC46}"/>
              </a:ext>
            </a:extLst>
          </p:cNvPr>
          <p:cNvSpPr>
            <a:spLocks noGrp="1"/>
          </p:cNvSpPr>
          <p:nvPr>
            <p:ph type="pic" sz="quarter" idx="41" hasCustomPrompt="1"/>
          </p:nvPr>
        </p:nvSpPr>
        <p:spPr>
          <a:xfrm>
            <a:off x="4504656" y="2798400"/>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4" name="Picture Placeholder 8">
            <a:extLst>
              <a:ext uri="{FF2B5EF4-FFF2-40B4-BE49-F238E27FC236}">
                <a16:creationId xmlns:a16="http://schemas.microsoft.com/office/drawing/2014/main" id="{22633D8B-8D76-F646-98F0-10F1CA0B6FC7}"/>
              </a:ext>
            </a:extLst>
          </p:cNvPr>
          <p:cNvSpPr>
            <a:spLocks noGrp="1"/>
          </p:cNvSpPr>
          <p:nvPr>
            <p:ph type="pic" sz="quarter" idx="42" hasCustomPrompt="1"/>
          </p:nvPr>
        </p:nvSpPr>
        <p:spPr>
          <a:xfrm>
            <a:off x="8289642" y="2798400"/>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5" name="Picture Placeholder 8">
            <a:extLst>
              <a:ext uri="{FF2B5EF4-FFF2-40B4-BE49-F238E27FC236}">
                <a16:creationId xmlns:a16="http://schemas.microsoft.com/office/drawing/2014/main" id="{1ECBA903-36E1-8D40-828B-9E44A623C09F}"/>
              </a:ext>
            </a:extLst>
          </p:cNvPr>
          <p:cNvSpPr>
            <a:spLocks noGrp="1"/>
          </p:cNvSpPr>
          <p:nvPr>
            <p:ph type="pic" sz="quarter" idx="43" hasCustomPrompt="1"/>
          </p:nvPr>
        </p:nvSpPr>
        <p:spPr>
          <a:xfrm>
            <a:off x="12074627" y="2798400"/>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6" name="Text Placeholder 6">
            <a:extLst>
              <a:ext uri="{FF2B5EF4-FFF2-40B4-BE49-F238E27FC236}">
                <a16:creationId xmlns:a16="http://schemas.microsoft.com/office/drawing/2014/main" id="{1A976FFB-F50E-784B-A5E5-A3EC3114A35B}"/>
              </a:ext>
            </a:extLst>
          </p:cNvPr>
          <p:cNvSpPr>
            <a:spLocks noGrp="1"/>
          </p:cNvSpPr>
          <p:nvPr>
            <p:ph type="body" sz="quarter" idx="20" hasCustomPrompt="1"/>
          </p:nvPr>
        </p:nvSpPr>
        <p:spPr>
          <a:xfrm>
            <a:off x="719670" y="2079611"/>
            <a:ext cx="3461701"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Column title</a:t>
            </a:r>
          </a:p>
        </p:txBody>
      </p:sp>
      <p:sp>
        <p:nvSpPr>
          <p:cNvPr id="27" name="Text Placeholder 6">
            <a:extLst>
              <a:ext uri="{FF2B5EF4-FFF2-40B4-BE49-F238E27FC236}">
                <a16:creationId xmlns:a16="http://schemas.microsoft.com/office/drawing/2014/main" id="{86A31B76-ACDE-FD42-8C92-DA1189E36299}"/>
              </a:ext>
            </a:extLst>
          </p:cNvPr>
          <p:cNvSpPr>
            <a:spLocks noGrp="1"/>
          </p:cNvSpPr>
          <p:nvPr>
            <p:ph type="body" sz="quarter" idx="44" hasCustomPrompt="1"/>
          </p:nvPr>
        </p:nvSpPr>
        <p:spPr>
          <a:xfrm>
            <a:off x="4504828" y="2079611"/>
            <a:ext cx="3461701"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Column title</a:t>
            </a:r>
          </a:p>
        </p:txBody>
      </p:sp>
      <p:sp>
        <p:nvSpPr>
          <p:cNvPr id="28" name="Text Placeholder 6">
            <a:extLst>
              <a:ext uri="{FF2B5EF4-FFF2-40B4-BE49-F238E27FC236}">
                <a16:creationId xmlns:a16="http://schemas.microsoft.com/office/drawing/2014/main" id="{D3321DEC-DA6B-584D-8172-80D22DEFA37F}"/>
              </a:ext>
            </a:extLst>
          </p:cNvPr>
          <p:cNvSpPr>
            <a:spLocks noGrp="1"/>
          </p:cNvSpPr>
          <p:nvPr>
            <p:ph type="body" sz="quarter" idx="45" hasCustomPrompt="1"/>
          </p:nvPr>
        </p:nvSpPr>
        <p:spPr>
          <a:xfrm>
            <a:off x="8289986" y="2079611"/>
            <a:ext cx="3461701"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Column title</a:t>
            </a:r>
          </a:p>
        </p:txBody>
      </p:sp>
      <p:sp>
        <p:nvSpPr>
          <p:cNvPr id="29" name="Text Placeholder 6">
            <a:extLst>
              <a:ext uri="{FF2B5EF4-FFF2-40B4-BE49-F238E27FC236}">
                <a16:creationId xmlns:a16="http://schemas.microsoft.com/office/drawing/2014/main" id="{235751F1-708F-6A41-8879-5FC5B0DD0EAA}"/>
              </a:ext>
            </a:extLst>
          </p:cNvPr>
          <p:cNvSpPr>
            <a:spLocks noGrp="1"/>
          </p:cNvSpPr>
          <p:nvPr>
            <p:ph type="body" sz="quarter" idx="46" hasCustomPrompt="1"/>
          </p:nvPr>
        </p:nvSpPr>
        <p:spPr>
          <a:xfrm>
            <a:off x="12075145" y="2079611"/>
            <a:ext cx="3461701" cy="720000"/>
          </a:xfrm>
          <a:prstGeom prst="rect">
            <a:avLst/>
          </a:prstGeom>
          <a:solidFill>
            <a:schemeClr val="tx2"/>
          </a:solidFill>
        </p:spPr>
        <p:txBody>
          <a:bodyPr anchor="ctr"/>
          <a:lstStyle>
            <a:lvl1pPr algn="ctr">
              <a:defRPr sz="21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Column title</a:t>
            </a:r>
          </a:p>
        </p:txBody>
      </p:sp>
      <p:sp>
        <p:nvSpPr>
          <p:cNvPr id="2" name="Footer Placeholder 1">
            <a:extLst>
              <a:ext uri="{FF2B5EF4-FFF2-40B4-BE49-F238E27FC236}">
                <a16:creationId xmlns:a16="http://schemas.microsoft.com/office/drawing/2014/main" id="{93F62A59-7F23-48A9-A24D-A1ABFE34D3DB}"/>
              </a:ext>
            </a:extLst>
          </p:cNvPr>
          <p:cNvSpPr>
            <a:spLocks noGrp="1"/>
          </p:cNvSpPr>
          <p:nvPr>
            <p:ph type="ftr" sz="quarter" idx="47"/>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346007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column text with core shape">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B8AD0-69FC-EF49-9261-46FC888EF7D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483911"/>
            <a:ext cx="16256000" cy="6669996"/>
          </a:xfrm>
          <a:prstGeom prst="rect">
            <a:avLst/>
          </a:prstGeom>
        </p:spPr>
      </p:pic>
      <p:sp>
        <p:nvSpPr>
          <p:cNvPr id="18" name="Rectangle 17">
            <a:extLst>
              <a:ext uri="{FF2B5EF4-FFF2-40B4-BE49-F238E27FC236}">
                <a16:creationId xmlns:a16="http://schemas.microsoft.com/office/drawing/2014/main" id="{BFE6CD86-C57A-6D4D-8868-B67F0A270A3F}"/>
              </a:ext>
            </a:extLst>
          </p:cNvPr>
          <p:cNvSpPr/>
          <p:nvPr userDrawn="1"/>
        </p:nvSpPr>
        <p:spPr>
          <a:xfrm>
            <a:off x="719670" y="2079611"/>
            <a:ext cx="6721750" cy="552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19" name="Rectangle 18">
            <a:extLst>
              <a:ext uri="{FF2B5EF4-FFF2-40B4-BE49-F238E27FC236}">
                <a16:creationId xmlns:a16="http://schemas.microsoft.com/office/drawing/2014/main" id="{8B710D28-A266-E249-8501-607AD7E37BD4}"/>
              </a:ext>
            </a:extLst>
          </p:cNvPr>
          <p:cNvSpPr/>
          <p:nvPr userDrawn="1"/>
        </p:nvSpPr>
        <p:spPr>
          <a:xfrm>
            <a:off x="8814578" y="2079611"/>
            <a:ext cx="6721750" cy="5520000"/>
          </a:xfrm>
          <a:prstGeom prst="rect">
            <a:avLst/>
          </a:prstGeom>
          <a:solidFill>
            <a:schemeClr val="bg1"/>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20" name="Text Placeholder 9">
            <a:extLst>
              <a:ext uri="{FF2B5EF4-FFF2-40B4-BE49-F238E27FC236}">
                <a16:creationId xmlns:a16="http://schemas.microsoft.com/office/drawing/2014/main" id="{1E675AA1-11F2-6E46-BE9B-7F62136C8CCC}"/>
              </a:ext>
            </a:extLst>
          </p:cNvPr>
          <p:cNvSpPr>
            <a:spLocks noGrp="1"/>
          </p:cNvSpPr>
          <p:nvPr>
            <p:ph type="body" sz="quarter" idx="15" hasCustomPrompt="1"/>
          </p:nvPr>
        </p:nvSpPr>
        <p:spPr>
          <a:xfrm>
            <a:off x="1199795" y="2559611"/>
            <a:ext cx="5761500" cy="240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21" name="Text Placeholder 9">
            <a:extLst>
              <a:ext uri="{FF2B5EF4-FFF2-40B4-BE49-F238E27FC236}">
                <a16:creationId xmlns:a16="http://schemas.microsoft.com/office/drawing/2014/main" id="{F8E294CD-00A3-3B45-9B94-98E59514EE3D}"/>
              </a:ext>
            </a:extLst>
          </p:cNvPr>
          <p:cNvSpPr>
            <a:spLocks noGrp="1"/>
          </p:cNvSpPr>
          <p:nvPr>
            <p:ph type="body" sz="quarter" idx="16" hasCustomPrompt="1"/>
          </p:nvPr>
        </p:nvSpPr>
        <p:spPr>
          <a:xfrm>
            <a:off x="9294703" y="2559611"/>
            <a:ext cx="5761500" cy="240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7" name="Slide Number Placeholder 6">
            <a:extLst>
              <a:ext uri="{FF2B5EF4-FFF2-40B4-BE49-F238E27FC236}">
                <a16:creationId xmlns:a16="http://schemas.microsoft.com/office/drawing/2014/main" id="{E92891AE-CEE5-354E-8B85-564881200EB5}"/>
              </a:ext>
            </a:extLst>
          </p:cNvPr>
          <p:cNvSpPr>
            <a:spLocks noGrp="1"/>
          </p:cNvSpPr>
          <p:nvPr>
            <p:ph type="sldNum" sz="quarter" idx="28"/>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8" name="Title 7">
            <a:extLst>
              <a:ext uri="{FF2B5EF4-FFF2-40B4-BE49-F238E27FC236}">
                <a16:creationId xmlns:a16="http://schemas.microsoft.com/office/drawing/2014/main" id="{2E9DF625-D8A7-9D48-98B1-D17318C22D79}"/>
              </a:ext>
            </a:extLst>
          </p:cNvPr>
          <p:cNvSpPr>
            <a:spLocks noGrp="1"/>
          </p:cNvSpPr>
          <p:nvPr>
            <p:ph type="title" hasCustomPrompt="1"/>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16" name="Picture Placeholder 8">
            <a:extLst>
              <a:ext uri="{FF2B5EF4-FFF2-40B4-BE49-F238E27FC236}">
                <a16:creationId xmlns:a16="http://schemas.microsoft.com/office/drawing/2014/main" id="{68F6F35D-803B-A74B-A083-051A2A962B69}"/>
              </a:ext>
            </a:extLst>
          </p:cNvPr>
          <p:cNvSpPr>
            <a:spLocks noGrp="1"/>
          </p:cNvSpPr>
          <p:nvPr>
            <p:ph type="pic" sz="quarter" idx="39" hasCustomPrompt="1"/>
          </p:nvPr>
        </p:nvSpPr>
        <p:spPr>
          <a:xfrm>
            <a:off x="719670" y="5439611"/>
            <a:ext cx="6721750"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17" name="Picture Placeholder 8">
            <a:extLst>
              <a:ext uri="{FF2B5EF4-FFF2-40B4-BE49-F238E27FC236}">
                <a16:creationId xmlns:a16="http://schemas.microsoft.com/office/drawing/2014/main" id="{3FA207DE-62CD-B949-BD91-26F4572CA971}"/>
              </a:ext>
            </a:extLst>
          </p:cNvPr>
          <p:cNvSpPr>
            <a:spLocks noGrp="1"/>
          </p:cNvSpPr>
          <p:nvPr>
            <p:ph type="pic" sz="quarter" idx="40" hasCustomPrompt="1"/>
          </p:nvPr>
        </p:nvSpPr>
        <p:spPr>
          <a:xfrm>
            <a:off x="8814578" y="5439611"/>
            <a:ext cx="6721750"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 name="Footer Placeholder 1">
            <a:extLst>
              <a:ext uri="{FF2B5EF4-FFF2-40B4-BE49-F238E27FC236}">
                <a16:creationId xmlns:a16="http://schemas.microsoft.com/office/drawing/2014/main" id="{F2E2313D-F2CE-40CB-B3F2-316C78D1FBF9}"/>
              </a:ext>
            </a:extLst>
          </p:cNvPr>
          <p:cNvSpPr>
            <a:spLocks noGrp="1"/>
          </p:cNvSpPr>
          <p:nvPr>
            <p:ph type="ftr" sz="quarter" idx="41"/>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pic>
        <p:nvPicPr>
          <p:cNvPr id="22" name="Picture 21">
            <a:extLst>
              <a:ext uri="{FF2B5EF4-FFF2-40B4-BE49-F238E27FC236}">
                <a16:creationId xmlns:a16="http://schemas.microsoft.com/office/drawing/2014/main" id="{6CBA2DD7-D646-AB41-A204-7066B7F6D31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197801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column text with core shap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1245DC-9747-4149-A162-F29CA118ED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483911"/>
            <a:ext cx="16256000" cy="6669996"/>
          </a:xfrm>
          <a:prstGeom prst="rect">
            <a:avLst/>
          </a:prstGeom>
        </p:spPr>
      </p:pic>
      <p:sp>
        <p:nvSpPr>
          <p:cNvPr id="24" name="Rectangle 23">
            <a:extLst>
              <a:ext uri="{FF2B5EF4-FFF2-40B4-BE49-F238E27FC236}">
                <a16:creationId xmlns:a16="http://schemas.microsoft.com/office/drawing/2014/main" id="{BFA48273-8E78-AC45-AB3F-B644EA8877CF}"/>
              </a:ext>
            </a:extLst>
          </p:cNvPr>
          <p:cNvSpPr/>
          <p:nvPr userDrawn="1"/>
        </p:nvSpPr>
        <p:spPr>
          <a:xfrm>
            <a:off x="719670" y="2079611"/>
            <a:ext cx="4431554"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25" name="Text Placeholder 9">
            <a:extLst>
              <a:ext uri="{FF2B5EF4-FFF2-40B4-BE49-F238E27FC236}">
                <a16:creationId xmlns:a16="http://schemas.microsoft.com/office/drawing/2014/main" id="{DBB44F6E-428B-7C4B-85DD-0912AED6D38B}"/>
              </a:ext>
            </a:extLst>
          </p:cNvPr>
          <p:cNvSpPr>
            <a:spLocks noGrp="1"/>
          </p:cNvSpPr>
          <p:nvPr>
            <p:ph type="body" sz="quarter" idx="16" hasCustomPrompt="1"/>
          </p:nvPr>
        </p:nvSpPr>
        <p:spPr>
          <a:xfrm>
            <a:off x="1199795" y="2559611"/>
            <a:ext cx="3471304" cy="240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29" name="Rectangle 28">
            <a:extLst>
              <a:ext uri="{FF2B5EF4-FFF2-40B4-BE49-F238E27FC236}">
                <a16:creationId xmlns:a16="http://schemas.microsoft.com/office/drawing/2014/main" id="{2C40747A-4D6F-144F-9DBB-2F01EC6C912A}"/>
              </a:ext>
            </a:extLst>
          </p:cNvPr>
          <p:cNvSpPr/>
          <p:nvPr userDrawn="1"/>
        </p:nvSpPr>
        <p:spPr>
          <a:xfrm>
            <a:off x="5912222" y="2079611"/>
            <a:ext cx="4431554"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30" name="Text Placeholder 9">
            <a:extLst>
              <a:ext uri="{FF2B5EF4-FFF2-40B4-BE49-F238E27FC236}">
                <a16:creationId xmlns:a16="http://schemas.microsoft.com/office/drawing/2014/main" id="{43304268-B9C4-E841-9E77-1CC78A70F94D}"/>
              </a:ext>
            </a:extLst>
          </p:cNvPr>
          <p:cNvSpPr>
            <a:spLocks noGrp="1"/>
          </p:cNvSpPr>
          <p:nvPr>
            <p:ph type="body" sz="quarter" idx="27" hasCustomPrompt="1"/>
          </p:nvPr>
        </p:nvSpPr>
        <p:spPr>
          <a:xfrm>
            <a:off x="6392347" y="2559611"/>
            <a:ext cx="3471304" cy="240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32" name="Rectangle 31">
            <a:extLst>
              <a:ext uri="{FF2B5EF4-FFF2-40B4-BE49-F238E27FC236}">
                <a16:creationId xmlns:a16="http://schemas.microsoft.com/office/drawing/2014/main" id="{74429A07-502D-3948-9527-D4DF556A7E04}"/>
              </a:ext>
            </a:extLst>
          </p:cNvPr>
          <p:cNvSpPr/>
          <p:nvPr userDrawn="1"/>
        </p:nvSpPr>
        <p:spPr>
          <a:xfrm>
            <a:off x="11104775" y="2079611"/>
            <a:ext cx="4431554"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33" name="Text Placeholder 9">
            <a:extLst>
              <a:ext uri="{FF2B5EF4-FFF2-40B4-BE49-F238E27FC236}">
                <a16:creationId xmlns:a16="http://schemas.microsoft.com/office/drawing/2014/main" id="{3A89C90E-125C-A44B-AA42-90411DE5650C}"/>
              </a:ext>
            </a:extLst>
          </p:cNvPr>
          <p:cNvSpPr>
            <a:spLocks noGrp="1"/>
          </p:cNvSpPr>
          <p:nvPr>
            <p:ph type="body" sz="quarter" idx="29" hasCustomPrompt="1"/>
          </p:nvPr>
        </p:nvSpPr>
        <p:spPr>
          <a:xfrm>
            <a:off x="11584900" y="2559611"/>
            <a:ext cx="3471304" cy="240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625F275D-2589-904B-BE36-F01CDBD11855}"/>
              </a:ext>
            </a:extLst>
          </p:cNvPr>
          <p:cNvSpPr>
            <a:spLocks noGrp="1"/>
          </p:cNvSpPr>
          <p:nvPr>
            <p:ph type="sldNum" sz="quarter" idx="32"/>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5EC357CB-636E-5B47-9191-FFB6E2696BEC}"/>
              </a:ext>
            </a:extLst>
          </p:cNvPr>
          <p:cNvSpPr>
            <a:spLocks noGrp="1"/>
          </p:cNvSpPr>
          <p:nvPr>
            <p:ph type="title" hasCustomPrompt="1"/>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19" name="Picture Placeholder 8">
            <a:extLst>
              <a:ext uri="{FF2B5EF4-FFF2-40B4-BE49-F238E27FC236}">
                <a16:creationId xmlns:a16="http://schemas.microsoft.com/office/drawing/2014/main" id="{13303FB7-9567-9647-82B4-0C8802B91CA7}"/>
              </a:ext>
            </a:extLst>
          </p:cNvPr>
          <p:cNvSpPr>
            <a:spLocks noGrp="1"/>
          </p:cNvSpPr>
          <p:nvPr>
            <p:ph type="pic" sz="quarter" idx="39" hasCustomPrompt="1"/>
          </p:nvPr>
        </p:nvSpPr>
        <p:spPr>
          <a:xfrm>
            <a:off x="719670" y="5439611"/>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0" name="Picture Placeholder 8">
            <a:extLst>
              <a:ext uri="{FF2B5EF4-FFF2-40B4-BE49-F238E27FC236}">
                <a16:creationId xmlns:a16="http://schemas.microsoft.com/office/drawing/2014/main" id="{B11381AE-B2E7-0E4E-9072-E06F2D0B3C81}"/>
              </a:ext>
            </a:extLst>
          </p:cNvPr>
          <p:cNvSpPr>
            <a:spLocks noGrp="1"/>
          </p:cNvSpPr>
          <p:nvPr>
            <p:ph type="pic" sz="quarter" idx="40" hasCustomPrompt="1"/>
          </p:nvPr>
        </p:nvSpPr>
        <p:spPr>
          <a:xfrm>
            <a:off x="5912222" y="5439611"/>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1" name="Picture Placeholder 8">
            <a:extLst>
              <a:ext uri="{FF2B5EF4-FFF2-40B4-BE49-F238E27FC236}">
                <a16:creationId xmlns:a16="http://schemas.microsoft.com/office/drawing/2014/main" id="{4BD9830B-53D8-1546-A0D1-35B0865538D0}"/>
              </a:ext>
            </a:extLst>
          </p:cNvPr>
          <p:cNvSpPr>
            <a:spLocks noGrp="1"/>
          </p:cNvSpPr>
          <p:nvPr>
            <p:ph type="pic" sz="quarter" idx="41" hasCustomPrompt="1"/>
          </p:nvPr>
        </p:nvSpPr>
        <p:spPr>
          <a:xfrm>
            <a:off x="11104775" y="5439611"/>
            <a:ext cx="4431554"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 name="Footer Placeholder 1">
            <a:extLst>
              <a:ext uri="{FF2B5EF4-FFF2-40B4-BE49-F238E27FC236}">
                <a16:creationId xmlns:a16="http://schemas.microsoft.com/office/drawing/2014/main" id="{9ED00C6D-56F2-4000-8CEE-308C982F89CD}"/>
              </a:ext>
            </a:extLst>
          </p:cNvPr>
          <p:cNvSpPr>
            <a:spLocks noGrp="1"/>
          </p:cNvSpPr>
          <p:nvPr>
            <p:ph type="ftr" sz="quarter" idx="42"/>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pic>
        <p:nvPicPr>
          <p:cNvPr id="18" name="Picture 17">
            <a:extLst>
              <a:ext uri="{FF2B5EF4-FFF2-40B4-BE49-F238E27FC236}">
                <a16:creationId xmlns:a16="http://schemas.microsoft.com/office/drawing/2014/main" id="{A35ADA27-4DD4-2940-A7BB-4CC4B529597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100063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ext only (reversed)">
    <p:bg>
      <p:bgRef idx="1001">
        <a:schemeClr val="bg2"/>
      </p:bgRef>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A635C37-5D45-1940-AAC4-D8E9BC4D38D0}"/>
              </a:ext>
            </a:extLst>
          </p:cNvPr>
          <p:cNvSpPr>
            <a:spLocks noGrp="1"/>
          </p:cNvSpPr>
          <p:nvPr>
            <p:ph type="body" sz="quarter" idx="12" hasCustomPrompt="1"/>
          </p:nvPr>
        </p:nvSpPr>
        <p:spPr>
          <a:xfrm>
            <a:off x="720187" y="2078399"/>
            <a:ext cx="14816659" cy="5520000"/>
          </a:xfrm>
          <a:prstGeom prst="rect">
            <a:avLst/>
          </a:prstGeom>
        </p:spPr>
        <p:txBody>
          <a:bodyPr/>
          <a:lstStyle>
            <a:lvl1pPr>
              <a:defRPr b="0" i="0">
                <a:solidFill>
                  <a:schemeClr val="tx1"/>
                </a:solidFill>
                <a:latin typeface="Lato" panose="020F0502020204030203" pitchFamily="34" charset="0"/>
              </a:defRPr>
            </a:lvl1pPr>
            <a:lvl2pPr>
              <a:defRPr b="0" i="0">
                <a:solidFill>
                  <a:schemeClr val="tx1"/>
                </a:solidFill>
                <a:latin typeface="Lato" panose="020F0502020204030203" pitchFamily="34" charset="0"/>
              </a:defRPr>
            </a:lvl2pPr>
            <a:lvl3pPr>
              <a:defRPr b="0" i="0">
                <a:solidFill>
                  <a:schemeClr val="tx1"/>
                </a:solidFill>
                <a:latin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1" name="Title 10">
            <a:extLst>
              <a:ext uri="{FF2B5EF4-FFF2-40B4-BE49-F238E27FC236}">
                <a16:creationId xmlns:a16="http://schemas.microsoft.com/office/drawing/2014/main" id="{1A4267F0-787B-2B4F-A66D-8CAE19046515}"/>
              </a:ext>
            </a:extLst>
          </p:cNvPr>
          <p:cNvSpPr>
            <a:spLocks noGrp="1"/>
          </p:cNvSpPr>
          <p:nvPr>
            <p:ph type="title" hasCustomPrompt="1"/>
          </p:nvPr>
        </p:nvSpPr>
        <p:spPr/>
        <p:txBody>
          <a:bodyPr/>
          <a:lstStyle>
            <a:lvl1pPr>
              <a:defRPr b="0" i="0">
                <a:solidFill>
                  <a:schemeClr val="tx1"/>
                </a:solidFill>
                <a:latin typeface="Lato" panose="020F0502020204030203" pitchFamily="34" charset="0"/>
              </a:defRPr>
            </a:lvl1pPr>
          </a:lstStyle>
          <a:p>
            <a:r>
              <a:rPr lang="en-US" dirty="0"/>
              <a:t>Slide title</a:t>
            </a:r>
          </a:p>
        </p:txBody>
      </p:sp>
      <p:sp>
        <p:nvSpPr>
          <p:cNvPr id="5" name="Slide Number Placeholder 4">
            <a:extLst>
              <a:ext uri="{FF2B5EF4-FFF2-40B4-BE49-F238E27FC236}">
                <a16:creationId xmlns:a16="http://schemas.microsoft.com/office/drawing/2014/main" id="{B18A104E-8DE2-434B-815C-C92F60888B4E}"/>
              </a:ext>
            </a:extLst>
          </p:cNvPr>
          <p:cNvSpPr>
            <a:spLocks noGrp="1"/>
          </p:cNvSpPr>
          <p:nvPr>
            <p:ph type="sldNum" sz="quarter" idx="14"/>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CB57B268-6A2D-4680-AAA7-53AFA2FBB0B9}"/>
              </a:ext>
            </a:extLst>
          </p:cNvPr>
          <p:cNvSpPr>
            <a:spLocks noGrp="1"/>
          </p:cNvSpPr>
          <p:nvPr>
            <p:ph type="ftr" sz="quarter" idx="15"/>
          </p:nvPr>
        </p:nvSpPr>
        <p:spPr>
          <a:xfrm>
            <a:off x="1196797" y="8398857"/>
            <a:ext cx="11097610" cy="205184"/>
          </a:xfrm>
          <a:prstGeom prst="rect">
            <a:avLst/>
          </a:prstGeom>
        </p:spPr>
        <p:txBody>
          <a:bodyPr/>
          <a:lstStyle>
            <a:lvl1pPr>
              <a:defRPr>
                <a:solidFill>
                  <a:schemeClr val="tx1"/>
                </a:solidFill>
              </a:defRPr>
            </a:lvl1pPr>
          </a:lstStyle>
          <a:p>
            <a:r>
              <a:rPr lang="en-US" spc="-13" dirty="0">
                <a:latin typeface="Lato" panose="020F0502020204030203" pitchFamily="34" charset="0"/>
              </a:rPr>
              <a:t>Copyright 2019 </a:t>
            </a:r>
            <a:r>
              <a:rPr lang="en-US" spc="-13" dirty="0" err="1">
                <a:latin typeface="Lato" panose="020F0502020204030203" pitchFamily="34" charset="0"/>
              </a:rPr>
              <a:t>CrossLead</a:t>
            </a:r>
            <a:r>
              <a:rPr lang="en-US" spc="-13" dirty="0">
                <a:latin typeface="Lato" panose="020F0502020204030203" pitchFamily="34" charset="0"/>
              </a:rPr>
              <a:t>, Inc. All rights reserved.</a:t>
            </a:r>
          </a:p>
        </p:txBody>
      </p:sp>
      <p:pic>
        <p:nvPicPr>
          <p:cNvPr id="8" name="Picture 7">
            <a:extLst>
              <a:ext uri="{FF2B5EF4-FFF2-40B4-BE49-F238E27FC236}">
                <a16:creationId xmlns:a16="http://schemas.microsoft.com/office/drawing/2014/main" id="{64698489-733D-9F4D-9B10-B36127FB04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4122524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column text with core shape">
    <p:bg>
      <p:bgPr>
        <a:solidFill>
          <a:schemeClr val="tx2"/>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C598C8F-C25D-C641-BD03-5DEDE98975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483911"/>
            <a:ext cx="16256000" cy="6669996"/>
          </a:xfrm>
          <a:prstGeom prst="rect">
            <a:avLst/>
          </a:prstGeom>
        </p:spPr>
      </p:pic>
      <p:sp>
        <p:nvSpPr>
          <p:cNvPr id="21" name="Rectangle 20">
            <a:extLst>
              <a:ext uri="{FF2B5EF4-FFF2-40B4-BE49-F238E27FC236}">
                <a16:creationId xmlns:a16="http://schemas.microsoft.com/office/drawing/2014/main" id="{908E38B3-4D2A-324C-9ACD-F98EC811E0BF}"/>
              </a:ext>
            </a:extLst>
          </p:cNvPr>
          <p:cNvSpPr/>
          <p:nvPr userDrawn="1"/>
        </p:nvSpPr>
        <p:spPr>
          <a:xfrm>
            <a:off x="719670" y="2079611"/>
            <a:ext cx="3461701"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24" name="Text Placeholder 9">
            <a:extLst>
              <a:ext uri="{FF2B5EF4-FFF2-40B4-BE49-F238E27FC236}">
                <a16:creationId xmlns:a16="http://schemas.microsoft.com/office/drawing/2014/main" id="{F1BDE0BE-5C37-F340-A4E7-B60B58069CCB}"/>
              </a:ext>
            </a:extLst>
          </p:cNvPr>
          <p:cNvSpPr>
            <a:spLocks noGrp="1"/>
          </p:cNvSpPr>
          <p:nvPr>
            <p:ph type="body" sz="quarter" idx="29" hasCustomPrompt="1"/>
          </p:nvPr>
        </p:nvSpPr>
        <p:spPr>
          <a:xfrm>
            <a:off x="1199795" y="2559611"/>
            <a:ext cx="2501451" cy="240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26" name="Rectangle 25">
            <a:extLst>
              <a:ext uri="{FF2B5EF4-FFF2-40B4-BE49-F238E27FC236}">
                <a16:creationId xmlns:a16="http://schemas.microsoft.com/office/drawing/2014/main" id="{8FBAD370-0604-CE4C-96B7-49708BA90F9E}"/>
              </a:ext>
            </a:extLst>
          </p:cNvPr>
          <p:cNvSpPr/>
          <p:nvPr userDrawn="1"/>
        </p:nvSpPr>
        <p:spPr>
          <a:xfrm>
            <a:off x="4504656" y="2079611"/>
            <a:ext cx="3461701"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29" name="Text Placeholder 9">
            <a:extLst>
              <a:ext uri="{FF2B5EF4-FFF2-40B4-BE49-F238E27FC236}">
                <a16:creationId xmlns:a16="http://schemas.microsoft.com/office/drawing/2014/main" id="{0FC484A1-89C6-4D45-A3AC-E3C5DCC2D52E}"/>
              </a:ext>
            </a:extLst>
          </p:cNvPr>
          <p:cNvSpPr>
            <a:spLocks noGrp="1"/>
          </p:cNvSpPr>
          <p:nvPr>
            <p:ph type="body" sz="quarter" idx="31" hasCustomPrompt="1"/>
          </p:nvPr>
        </p:nvSpPr>
        <p:spPr>
          <a:xfrm>
            <a:off x="4984781" y="2559611"/>
            <a:ext cx="2501451" cy="240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38" name="Rectangle 37">
            <a:extLst>
              <a:ext uri="{FF2B5EF4-FFF2-40B4-BE49-F238E27FC236}">
                <a16:creationId xmlns:a16="http://schemas.microsoft.com/office/drawing/2014/main" id="{EA42945D-3A83-A441-A0C8-32A8BB048ABA}"/>
              </a:ext>
            </a:extLst>
          </p:cNvPr>
          <p:cNvSpPr/>
          <p:nvPr userDrawn="1"/>
        </p:nvSpPr>
        <p:spPr>
          <a:xfrm>
            <a:off x="8289642" y="2079611"/>
            <a:ext cx="3461701"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39" name="Text Placeholder 9">
            <a:extLst>
              <a:ext uri="{FF2B5EF4-FFF2-40B4-BE49-F238E27FC236}">
                <a16:creationId xmlns:a16="http://schemas.microsoft.com/office/drawing/2014/main" id="{84C361B4-BFE2-1B4F-9418-1DC89B4BE194}"/>
              </a:ext>
            </a:extLst>
          </p:cNvPr>
          <p:cNvSpPr>
            <a:spLocks noGrp="1"/>
          </p:cNvSpPr>
          <p:nvPr>
            <p:ph type="body" sz="quarter" idx="33" hasCustomPrompt="1"/>
          </p:nvPr>
        </p:nvSpPr>
        <p:spPr>
          <a:xfrm>
            <a:off x="8769767" y="2559611"/>
            <a:ext cx="2501451" cy="240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41" name="Rectangle 40">
            <a:extLst>
              <a:ext uri="{FF2B5EF4-FFF2-40B4-BE49-F238E27FC236}">
                <a16:creationId xmlns:a16="http://schemas.microsoft.com/office/drawing/2014/main" id="{758C1BDF-EF25-CA42-9F2D-7019E1CB2A4F}"/>
              </a:ext>
            </a:extLst>
          </p:cNvPr>
          <p:cNvSpPr/>
          <p:nvPr userDrawn="1"/>
        </p:nvSpPr>
        <p:spPr>
          <a:xfrm>
            <a:off x="12074627" y="2079611"/>
            <a:ext cx="3461701" cy="5520000"/>
          </a:xfrm>
          <a:prstGeom prst="rect">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b="0" i="0" dirty="0">
              <a:latin typeface="Lato" panose="020F0502020204030203" pitchFamily="34" charset="0"/>
            </a:endParaRPr>
          </a:p>
        </p:txBody>
      </p:sp>
      <p:sp>
        <p:nvSpPr>
          <p:cNvPr id="42" name="Text Placeholder 9">
            <a:extLst>
              <a:ext uri="{FF2B5EF4-FFF2-40B4-BE49-F238E27FC236}">
                <a16:creationId xmlns:a16="http://schemas.microsoft.com/office/drawing/2014/main" id="{4E554094-E28E-BB4F-8DE7-E6218AE91C00}"/>
              </a:ext>
            </a:extLst>
          </p:cNvPr>
          <p:cNvSpPr>
            <a:spLocks noGrp="1"/>
          </p:cNvSpPr>
          <p:nvPr>
            <p:ph type="body" sz="quarter" idx="35" hasCustomPrompt="1"/>
          </p:nvPr>
        </p:nvSpPr>
        <p:spPr>
          <a:xfrm>
            <a:off x="12554752" y="2559611"/>
            <a:ext cx="2501451" cy="240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6" name="Slide Number Placeholder 5">
            <a:extLst>
              <a:ext uri="{FF2B5EF4-FFF2-40B4-BE49-F238E27FC236}">
                <a16:creationId xmlns:a16="http://schemas.microsoft.com/office/drawing/2014/main" id="{8627FB02-43BA-1245-86BD-D01B72AFD9E3}"/>
              </a:ext>
            </a:extLst>
          </p:cNvPr>
          <p:cNvSpPr>
            <a:spLocks noGrp="1"/>
          </p:cNvSpPr>
          <p:nvPr>
            <p:ph type="sldNum" sz="quarter" idx="38"/>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CF43E1D9-2D79-DD48-A617-D84BD2086AAF}"/>
              </a:ext>
            </a:extLst>
          </p:cNvPr>
          <p:cNvSpPr>
            <a:spLocks noGrp="1"/>
          </p:cNvSpPr>
          <p:nvPr>
            <p:ph type="title" hasCustomPrompt="1"/>
          </p:nvPr>
        </p:nvSpPr>
        <p:spPr/>
        <p:txBody>
          <a:bodyPr/>
          <a:lstStyle>
            <a:lvl1pPr>
              <a:defRPr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22" name="Picture Placeholder 8">
            <a:extLst>
              <a:ext uri="{FF2B5EF4-FFF2-40B4-BE49-F238E27FC236}">
                <a16:creationId xmlns:a16="http://schemas.microsoft.com/office/drawing/2014/main" id="{C9CA13CB-8C00-CD4B-9D40-FC08F3139DFC}"/>
              </a:ext>
            </a:extLst>
          </p:cNvPr>
          <p:cNvSpPr>
            <a:spLocks noGrp="1"/>
          </p:cNvSpPr>
          <p:nvPr>
            <p:ph type="pic" sz="quarter" idx="39" hasCustomPrompt="1"/>
          </p:nvPr>
        </p:nvSpPr>
        <p:spPr>
          <a:xfrm>
            <a:off x="719670" y="5439611"/>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3" name="Picture Placeholder 8">
            <a:extLst>
              <a:ext uri="{FF2B5EF4-FFF2-40B4-BE49-F238E27FC236}">
                <a16:creationId xmlns:a16="http://schemas.microsoft.com/office/drawing/2014/main" id="{C79B3082-2575-CD4D-82FD-060E52F346B3}"/>
              </a:ext>
            </a:extLst>
          </p:cNvPr>
          <p:cNvSpPr>
            <a:spLocks noGrp="1"/>
          </p:cNvSpPr>
          <p:nvPr>
            <p:ph type="pic" sz="quarter" idx="40" hasCustomPrompt="1"/>
          </p:nvPr>
        </p:nvSpPr>
        <p:spPr>
          <a:xfrm>
            <a:off x="4504656" y="5439611"/>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7" name="Picture Placeholder 8">
            <a:extLst>
              <a:ext uri="{FF2B5EF4-FFF2-40B4-BE49-F238E27FC236}">
                <a16:creationId xmlns:a16="http://schemas.microsoft.com/office/drawing/2014/main" id="{A6EA296C-0208-1642-BD53-F255A6B23F27}"/>
              </a:ext>
            </a:extLst>
          </p:cNvPr>
          <p:cNvSpPr>
            <a:spLocks noGrp="1"/>
          </p:cNvSpPr>
          <p:nvPr>
            <p:ph type="pic" sz="quarter" idx="41" hasCustomPrompt="1"/>
          </p:nvPr>
        </p:nvSpPr>
        <p:spPr>
          <a:xfrm>
            <a:off x="8289642" y="5439611"/>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30" name="Picture Placeholder 8">
            <a:extLst>
              <a:ext uri="{FF2B5EF4-FFF2-40B4-BE49-F238E27FC236}">
                <a16:creationId xmlns:a16="http://schemas.microsoft.com/office/drawing/2014/main" id="{F29F929B-85D7-214E-B664-982C585CBF41}"/>
              </a:ext>
            </a:extLst>
          </p:cNvPr>
          <p:cNvSpPr>
            <a:spLocks noGrp="1"/>
          </p:cNvSpPr>
          <p:nvPr>
            <p:ph type="pic" sz="quarter" idx="42" hasCustomPrompt="1"/>
          </p:nvPr>
        </p:nvSpPr>
        <p:spPr>
          <a:xfrm>
            <a:off x="12074627" y="5439611"/>
            <a:ext cx="3461701" cy="216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 name="Footer Placeholder 1">
            <a:extLst>
              <a:ext uri="{FF2B5EF4-FFF2-40B4-BE49-F238E27FC236}">
                <a16:creationId xmlns:a16="http://schemas.microsoft.com/office/drawing/2014/main" id="{53ADA790-34AA-4AD5-AE1A-C56B11D383B5}"/>
              </a:ext>
            </a:extLst>
          </p:cNvPr>
          <p:cNvSpPr>
            <a:spLocks noGrp="1"/>
          </p:cNvSpPr>
          <p:nvPr>
            <p:ph type="ftr" sz="quarter" idx="43"/>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pic>
        <p:nvPicPr>
          <p:cNvPr id="20" name="Picture 19">
            <a:extLst>
              <a:ext uri="{FF2B5EF4-FFF2-40B4-BE49-F238E27FC236}">
                <a16:creationId xmlns:a16="http://schemas.microsoft.com/office/drawing/2014/main" id="{00474147-AC9A-394E-93FF-E689653663C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8282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eatured produc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B81CF5-1AFE-234F-84AB-744A22E7AB58}"/>
              </a:ext>
            </a:extLst>
          </p:cNvPr>
          <p:cNvSpPr>
            <a:spLocks noGrp="1"/>
          </p:cNvSpPr>
          <p:nvPr>
            <p:ph type="sldNum" sz="quarter" idx="11"/>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5" name="Text Placeholder 9">
            <a:extLst>
              <a:ext uri="{FF2B5EF4-FFF2-40B4-BE49-F238E27FC236}">
                <a16:creationId xmlns:a16="http://schemas.microsoft.com/office/drawing/2014/main" id="{705C9339-FC05-ED49-BF74-66C53345D1E3}"/>
              </a:ext>
            </a:extLst>
          </p:cNvPr>
          <p:cNvSpPr>
            <a:spLocks noGrp="1"/>
          </p:cNvSpPr>
          <p:nvPr>
            <p:ph type="body" sz="quarter" idx="14" hasCustomPrompt="1"/>
          </p:nvPr>
        </p:nvSpPr>
        <p:spPr>
          <a:xfrm>
            <a:off x="720187" y="2078399"/>
            <a:ext cx="7682001"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7" name="Title 6">
            <a:extLst>
              <a:ext uri="{FF2B5EF4-FFF2-40B4-BE49-F238E27FC236}">
                <a16:creationId xmlns:a16="http://schemas.microsoft.com/office/drawing/2014/main" id="{51AB26CE-9663-6D4C-9A82-80F5A0ACC64E}"/>
              </a:ext>
            </a:extLst>
          </p:cNvPr>
          <p:cNvSpPr>
            <a:spLocks noGrp="1"/>
          </p:cNvSpPr>
          <p:nvPr>
            <p:ph type="title" hasCustomPrompt="1"/>
          </p:nvPr>
        </p:nvSpPr>
        <p:spPr>
          <a:xfrm>
            <a:off x="720187" y="840001"/>
            <a:ext cx="7682001" cy="607345"/>
          </a:xfrm>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9" name="Picture Placeholder 8">
            <a:extLst>
              <a:ext uri="{FF2B5EF4-FFF2-40B4-BE49-F238E27FC236}">
                <a16:creationId xmlns:a16="http://schemas.microsoft.com/office/drawing/2014/main" id="{0053A78D-F952-1740-9FCA-32639CDC2A83}"/>
              </a:ext>
            </a:extLst>
          </p:cNvPr>
          <p:cNvSpPr>
            <a:spLocks noGrp="1"/>
          </p:cNvSpPr>
          <p:nvPr>
            <p:ph type="pic" sz="quarter" idx="37" hasCustomPrompt="1"/>
          </p:nvPr>
        </p:nvSpPr>
        <p:spPr>
          <a:xfrm>
            <a:off x="9121342" y="1"/>
            <a:ext cx="7134658" cy="7456556"/>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2" name="Footer Placeholder 1">
            <a:extLst>
              <a:ext uri="{FF2B5EF4-FFF2-40B4-BE49-F238E27FC236}">
                <a16:creationId xmlns:a16="http://schemas.microsoft.com/office/drawing/2014/main" id="{8EE2D877-8629-48C6-84BC-023F66D0F009}"/>
              </a:ext>
            </a:extLst>
          </p:cNvPr>
          <p:cNvSpPr>
            <a:spLocks noGrp="1"/>
          </p:cNvSpPr>
          <p:nvPr>
            <p:ph type="ftr" sz="quarter" idx="38"/>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spTree>
    <p:extLst>
      <p:ext uri="{BB962C8B-B14F-4D97-AF65-F5344CB8AC3E}">
        <p14:creationId xmlns:p14="http://schemas.microsoft.com/office/powerpoint/2010/main" val="286438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column featured product">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BF407E25-2EE8-9B4B-A48F-7812170B54D9}"/>
              </a:ext>
            </a:extLst>
          </p:cNvPr>
          <p:cNvSpPr>
            <a:spLocks noGrp="1"/>
          </p:cNvSpPr>
          <p:nvPr>
            <p:ph type="pic" sz="quarter" idx="37" hasCustomPrompt="1"/>
          </p:nvPr>
        </p:nvSpPr>
        <p:spPr>
          <a:xfrm>
            <a:off x="0" y="0"/>
            <a:ext cx="7134658" cy="7920000"/>
          </a:xfrm>
          <a:prstGeom prst="rect">
            <a:avLst/>
          </a:prstGeom>
          <a:solidFill>
            <a:schemeClr val="accent5"/>
          </a:solidFill>
        </p:spPr>
        <p:txBody>
          <a:bodyPr anchor="ctr"/>
          <a:lstStyle>
            <a:lvl1pPr algn="ctr">
              <a:defRPr sz="1867"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14" name="Text Placeholder 9">
            <a:extLst>
              <a:ext uri="{FF2B5EF4-FFF2-40B4-BE49-F238E27FC236}">
                <a16:creationId xmlns:a16="http://schemas.microsoft.com/office/drawing/2014/main" id="{CB49DE1C-F950-5B42-8EC5-830A24C277C0}"/>
              </a:ext>
            </a:extLst>
          </p:cNvPr>
          <p:cNvSpPr>
            <a:spLocks noGrp="1"/>
          </p:cNvSpPr>
          <p:nvPr>
            <p:ph type="body" sz="quarter" idx="14" hasCustomPrompt="1"/>
          </p:nvPr>
        </p:nvSpPr>
        <p:spPr>
          <a:xfrm>
            <a:off x="7854328" y="2078399"/>
            <a:ext cx="3461701"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15" name="Text Placeholder 9">
            <a:extLst>
              <a:ext uri="{FF2B5EF4-FFF2-40B4-BE49-F238E27FC236}">
                <a16:creationId xmlns:a16="http://schemas.microsoft.com/office/drawing/2014/main" id="{A0C36BAE-7D3E-9341-A555-48106F418325}"/>
              </a:ext>
            </a:extLst>
          </p:cNvPr>
          <p:cNvSpPr>
            <a:spLocks noGrp="1"/>
          </p:cNvSpPr>
          <p:nvPr>
            <p:ph type="body" sz="quarter" idx="20" hasCustomPrompt="1"/>
          </p:nvPr>
        </p:nvSpPr>
        <p:spPr>
          <a:xfrm>
            <a:off x="12074627" y="2078399"/>
            <a:ext cx="3461701" cy="5520000"/>
          </a:xfrm>
          <a:prstGeom prst="rect">
            <a:avLst/>
          </a:prstGeom>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CED12A7-8895-0F48-BB2F-D9FF3668E583}"/>
              </a:ext>
            </a:extLst>
          </p:cNvPr>
          <p:cNvSpPr>
            <a:spLocks noGrp="1"/>
          </p:cNvSpPr>
          <p:nvPr>
            <p:ph type="sldNum" sz="quarter" idx="39"/>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7" name="Title 6">
            <a:extLst>
              <a:ext uri="{FF2B5EF4-FFF2-40B4-BE49-F238E27FC236}">
                <a16:creationId xmlns:a16="http://schemas.microsoft.com/office/drawing/2014/main" id="{1AC7CD1A-DFD6-EB4F-BC37-497E4ABCD567}"/>
              </a:ext>
            </a:extLst>
          </p:cNvPr>
          <p:cNvSpPr>
            <a:spLocks noGrp="1"/>
          </p:cNvSpPr>
          <p:nvPr>
            <p:ph type="title" hasCustomPrompt="1"/>
          </p:nvPr>
        </p:nvSpPr>
        <p:spPr>
          <a:xfrm>
            <a:off x="7854328" y="840001"/>
            <a:ext cx="7682518" cy="607345"/>
          </a:xfrm>
        </p:spPr>
        <p:txBody>
          <a:bodyPr/>
          <a:lstStyle>
            <a:lvl1pPr>
              <a:defRPr b="0" i="0">
                <a:solidFill>
                  <a:schemeClr val="accent2"/>
                </a:solidFill>
                <a:latin typeface="Lato" panose="020F0502020204030203" pitchFamily="34" charset="0"/>
                <a:ea typeface="Lato" panose="020F0502020204030203" pitchFamily="34" charset="0"/>
                <a:cs typeface="Lato" panose="020F0502020204030203" pitchFamily="34" charset="0"/>
              </a:defRPr>
            </a:lvl1pPr>
          </a:lstStyle>
          <a:p>
            <a:r>
              <a:rPr lang="en-US" dirty="0"/>
              <a:t>Slide title</a:t>
            </a:r>
          </a:p>
        </p:txBody>
      </p:sp>
      <p:sp>
        <p:nvSpPr>
          <p:cNvPr id="2" name="Footer Placeholder 1">
            <a:extLst>
              <a:ext uri="{FF2B5EF4-FFF2-40B4-BE49-F238E27FC236}">
                <a16:creationId xmlns:a16="http://schemas.microsoft.com/office/drawing/2014/main" id="{8A45D256-961D-4EAB-A6A7-1B64C8E8B414}"/>
              </a:ext>
            </a:extLst>
          </p:cNvPr>
          <p:cNvSpPr>
            <a:spLocks noGrp="1"/>
          </p:cNvSpPr>
          <p:nvPr>
            <p:ph type="ftr" sz="quarter" idx="40"/>
          </p:nvPr>
        </p:nvSpPr>
        <p:spPr/>
        <p:txBody>
          <a:bodyPr/>
          <a:lstStyle/>
          <a:p>
            <a:r>
              <a:rPr lang="en-US" spc="-13" dirty="0">
                <a:solidFill>
                  <a:schemeClr val="accent4"/>
                </a:solidFill>
              </a:rPr>
              <a:t>Copyright 2019 </a:t>
            </a:r>
            <a:r>
              <a:rPr lang="en-US" spc="-13" dirty="0" err="1">
                <a:solidFill>
                  <a:schemeClr val="accent4"/>
                </a:solidFill>
              </a:rPr>
              <a:t>CrossLead</a:t>
            </a:r>
            <a:r>
              <a:rPr lang="en-US" spc="-13" dirty="0">
                <a:solidFill>
                  <a:schemeClr val="accent4"/>
                </a:solidFill>
              </a:rPr>
              <a:t>, Inc. All rights reserved.</a:t>
            </a:r>
          </a:p>
        </p:txBody>
      </p:sp>
      <p:pic>
        <p:nvPicPr>
          <p:cNvPr id="10" name="Picture 9">
            <a:extLst>
              <a:ext uri="{FF2B5EF4-FFF2-40B4-BE49-F238E27FC236}">
                <a16:creationId xmlns:a16="http://schemas.microsoft.com/office/drawing/2014/main" id="{59200E96-F5CA-9B44-8FD7-50D81598C0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34921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460FA3-1212-3F49-B6B7-A21C713C27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8736" y="2618107"/>
            <a:ext cx="8413362" cy="2665093"/>
          </a:xfrm>
          <a:prstGeom prst="rect">
            <a:avLst/>
          </a:prstGeom>
        </p:spPr>
      </p:pic>
    </p:spTree>
    <p:extLst>
      <p:ext uri="{BB962C8B-B14F-4D97-AF65-F5344CB8AC3E}">
        <p14:creationId xmlns:p14="http://schemas.microsoft.com/office/powerpoint/2010/main" val="301471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Title slide (reverse)">
    <p:bg>
      <p:bgPr>
        <a:solidFill>
          <a:schemeClr val="tx2"/>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B223104-85DE-FA48-8758-9751AD8D673A}"/>
              </a:ext>
            </a:extLst>
          </p:cNvPr>
          <p:cNvSpPr>
            <a:spLocks noGrp="1"/>
          </p:cNvSpPr>
          <p:nvPr>
            <p:ph type="title" hasCustomPrompt="1"/>
          </p:nvPr>
        </p:nvSpPr>
        <p:spPr>
          <a:xfrm>
            <a:off x="719670" y="3572228"/>
            <a:ext cx="14816659" cy="854080"/>
          </a:xfrm>
        </p:spPr>
        <p:txBody>
          <a:bodyPr anchor="b">
            <a:spAutoFit/>
          </a:bodyPr>
          <a:lstStyle>
            <a:lvl1pPr marL="0" marR="0" indent="0" algn="l" defTabSz="1625275" rtl="0" eaLnBrk="1" fontAlgn="auto" latinLnBrk="0" hangingPunct="1">
              <a:lnSpc>
                <a:spcPct val="90000"/>
              </a:lnSpc>
              <a:spcBef>
                <a:spcPct val="0"/>
              </a:spcBef>
              <a:spcAft>
                <a:spcPts val="0"/>
              </a:spcAft>
              <a:buClrTx/>
              <a:buSzTx/>
              <a:buFontTx/>
              <a:buNone/>
              <a:tabLst/>
              <a:defRPr sz="60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1625275"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5D16D76C-A25F-3546-982F-DDEB980AB9EB}"/>
              </a:ext>
            </a:extLst>
          </p:cNvPr>
          <p:cNvSpPr>
            <a:spLocks noGrp="1"/>
          </p:cNvSpPr>
          <p:nvPr>
            <p:ph type="body" sz="quarter" idx="11" hasCustomPrompt="1"/>
          </p:nvPr>
        </p:nvSpPr>
        <p:spPr>
          <a:xfrm>
            <a:off x="719670" y="4562069"/>
            <a:ext cx="14816659" cy="492443"/>
          </a:xfrm>
          <a:prstGeom prst="rect">
            <a:avLst/>
          </a:prstGeom>
        </p:spPr>
        <p:txBody>
          <a:bodyPr>
            <a:spAutoFit/>
          </a:bodyPr>
          <a:lstStyle>
            <a:lvl1pPr>
              <a:defRPr sz="3200"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dirty="0"/>
              <a:t>Subhead 1</a:t>
            </a:r>
          </a:p>
        </p:txBody>
      </p:sp>
      <p:sp>
        <p:nvSpPr>
          <p:cNvPr id="21" name="Text Placeholder 15">
            <a:extLst>
              <a:ext uri="{FF2B5EF4-FFF2-40B4-BE49-F238E27FC236}">
                <a16:creationId xmlns:a16="http://schemas.microsoft.com/office/drawing/2014/main" id="{6DE51537-39B4-8542-9743-5A2DD1ECF445}"/>
              </a:ext>
            </a:extLst>
          </p:cNvPr>
          <p:cNvSpPr>
            <a:spLocks noGrp="1"/>
          </p:cNvSpPr>
          <p:nvPr>
            <p:ph type="body" sz="quarter" idx="12" hasCustomPrompt="1"/>
          </p:nvPr>
        </p:nvSpPr>
        <p:spPr>
          <a:xfrm>
            <a:off x="719670" y="6129574"/>
            <a:ext cx="14816659" cy="369332"/>
          </a:xfrm>
          <a:prstGeom prst="rect">
            <a:avLst/>
          </a:prstGeom>
        </p:spPr>
        <p:txBody>
          <a:bodyPr>
            <a:spAutoFit/>
          </a:bodyPr>
          <a:lstStyle>
            <a:lvl1pPr>
              <a:defRPr sz="2400" b="0" i="0">
                <a:solidFill>
                  <a:schemeClr val="bg1"/>
                </a:solidFill>
                <a:latin typeface="Lato" panose="020F0502020204030203" pitchFamily="34" charset="0"/>
                <a:ea typeface="Lato" panose="020F0502020204030203" pitchFamily="34" charset="0"/>
                <a:cs typeface="Poppins" pitchFamily="2" charset="77"/>
              </a:defRPr>
            </a:lvl1pPr>
          </a:lstStyle>
          <a:p>
            <a:pPr lvl="0"/>
            <a:r>
              <a:rPr lang="en-US" dirty="0"/>
              <a:t>Presenter’s name</a:t>
            </a:r>
          </a:p>
        </p:txBody>
      </p:sp>
      <p:pic>
        <p:nvPicPr>
          <p:cNvPr id="9" name="Picture 8">
            <a:extLst>
              <a:ext uri="{FF2B5EF4-FFF2-40B4-BE49-F238E27FC236}">
                <a16:creationId xmlns:a16="http://schemas.microsoft.com/office/drawing/2014/main" id="{8B36A06A-DA34-8F4F-84A8-8208C86089E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178638" y="600001"/>
            <a:ext cx="5355471" cy="842423"/>
          </a:xfrm>
          <a:prstGeom prst="rect">
            <a:avLst/>
          </a:prstGeom>
        </p:spPr>
      </p:pic>
      <p:sp>
        <p:nvSpPr>
          <p:cNvPr id="8" name="Text Placeholder 3">
            <a:extLst>
              <a:ext uri="{FF2B5EF4-FFF2-40B4-BE49-F238E27FC236}">
                <a16:creationId xmlns:a16="http://schemas.microsoft.com/office/drawing/2014/main" id="{996A6ABC-034D-4932-A8F3-E632BE271223}"/>
              </a:ext>
            </a:extLst>
          </p:cNvPr>
          <p:cNvSpPr>
            <a:spLocks noGrp="1"/>
          </p:cNvSpPr>
          <p:nvPr>
            <p:ph type="body" sz="quarter" idx="13" hasCustomPrompt="1"/>
          </p:nvPr>
        </p:nvSpPr>
        <p:spPr>
          <a:xfrm>
            <a:off x="719855" y="8402707"/>
            <a:ext cx="4966993" cy="220133"/>
          </a:xfrm>
          <a:prstGeom prst="rect">
            <a:avLst/>
          </a:prstGeom>
        </p:spPr>
        <p:txBody>
          <a:bodyPr/>
          <a:lstStyle>
            <a:lvl1pPr>
              <a:defRPr sz="1333" b="0" i="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fld id="{EA41576A-A317-4C82-ABED-EE6260F94C3F}" type="datetime4">
              <a:rPr lang="en-US" smtClean="0"/>
              <a:t>September 13, 2019</a:t>
            </a:fld>
            <a:endParaRPr lang="en-US" dirty="0"/>
          </a:p>
        </p:txBody>
      </p:sp>
      <p:sp>
        <p:nvSpPr>
          <p:cNvPr id="10" name="TextBox 9">
            <a:extLst>
              <a:ext uri="{FF2B5EF4-FFF2-40B4-BE49-F238E27FC236}">
                <a16:creationId xmlns:a16="http://schemas.microsoft.com/office/drawing/2014/main" id="{D44D6220-FFB6-48BC-8EC2-C9F7D79F5EBD}"/>
              </a:ext>
            </a:extLst>
          </p:cNvPr>
          <p:cNvSpPr txBox="1"/>
          <p:nvPr userDrawn="1"/>
        </p:nvSpPr>
        <p:spPr>
          <a:xfrm>
            <a:off x="5940231" y="8091911"/>
            <a:ext cx="9593877" cy="492635"/>
          </a:xfrm>
          <a:prstGeom prst="rect">
            <a:avLst/>
          </a:prstGeom>
          <a:noFill/>
        </p:spPr>
        <p:txBody>
          <a:bodyPr wrap="square" lIns="0" tIns="0" rIns="0" bIns="0" rtlCol="0">
            <a:spAutoFit/>
          </a:bodyPr>
          <a:lstStyle/>
          <a:p>
            <a:r>
              <a:rPr lang="en-US" sz="1067" b="0" i="0" spc="-13" baseline="0" dirty="0">
                <a:solidFill>
                  <a:schemeClr val="bg1"/>
                </a:solidFill>
                <a:latin typeface="Lato" panose="020F0502020204030203" pitchFamily="34" charset="0"/>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207840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endParaRPr lang="en-MY" dirty="0"/>
          </a:p>
        </p:txBody>
      </p:sp>
      <p:sp>
        <p:nvSpPr>
          <p:cNvPr id="3" name="Content Placeholder 2"/>
          <p:cNvSpPr>
            <a:spLocks noGrp="1"/>
          </p:cNvSpPr>
          <p:nvPr>
            <p:ph idx="1"/>
          </p:nvPr>
        </p:nvSpPr>
        <p:spPr/>
        <p:txBody>
          <a:bodyPr/>
          <a:lstStyle>
            <a:lvl1pPr>
              <a:defRPr b="0" i="0">
                <a:latin typeface="Lato" panose="020F0502020204030203" pitchFamily="34" charset="0"/>
                <a:ea typeface="Lato" panose="020F0502020204030203" pitchFamily="34" charset="0"/>
                <a:cs typeface="Lato" panose="020F0502020204030203" pitchFamily="34" charset="0"/>
              </a:defRPr>
            </a:lvl1pPr>
            <a:lvl2pPr>
              <a:defRPr b="0" i="0">
                <a:latin typeface="Lato" panose="020F0502020204030203" pitchFamily="34" charset="0"/>
                <a:ea typeface="Lato" panose="020F0502020204030203" pitchFamily="34" charset="0"/>
                <a:cs typeface="Lato" panose="020F0502020204030203" pitchFamily="34" charset="0"/>
              </a:defRPr>
            </a:lvl2pPr>
            <a:lvl3pPr>
              <a:defRPr b="0" i="0">
                <a:latin typeface="Lato" panose="020F0502020204030203" pitchFamily="34" charset="0"/>
                <a:ea typeface="Lato" panose="020F0502020204030203" pitchFamily="34" charset="0"/>
                <a:cs typeface="Lato" panose="020F0502020204030203" pitchFamily="34" charset="0"/>
              </a:defRPr>
            </a:lvl3pPr>
            <a:lvl4pPr>
              <a:defRPr b="0" i="0">
                <a:latin typeface="Lato" panose="020F0502020204030203" pitchFamily="34" charset="0"/>
                <a:ea typeface="Lato" panose="020F0502020204030203" pitchFamily="34" charset="0"/>
                <a:cs typeface="Lato" panose="020F0502020204030203" pitchFamily="34" charset="0"/>
              </a:defRPr>
            </a:lvl4pPr>
            <a:lvl5pPr>
              <a:defRPr b="0" i="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MY" dirty="0"/>
          </a:p>
        </p:txBody>
      </p:sp>
    </p:spTree>
    <p:extLst>
      <p:ext uri="{BB962C8B-B14F-4D97-AF65-F5344CB8AC3E}">
        <p14:creationId xmlns:p14="http://schemas.microsoft.com/office/powerpoint/2010/main" val="38838105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Subhea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49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foot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lvl1pPr>
              <a:defRPr b="0" i="0">
                <a:latin typeface="Lato" panose="020F0502020204030203" pitchFamily="34" charset="0"/>
              </a:defRPr>
            </a:lvl1pPr>
          </a:lstStyle>
          <a:p>
            <a:r>
              <a:rPr lang="en-US" dirty="0"/>
              <a:t>Slide title</a:t>
            </a:r>
          </a:p>
        </p:txBody>
      </p:sp>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E776F90A-A154-48F1-BE7C-789C72963E10}"/>
              </a:ext>
            </a:extLst>
          </p:cNvPr>
          <p:cNvSpPr>
            <a:spLocks noGrp="1"/>
          </p:cNvSpPr>
          <p:nvPr>
            <p:ph type="ftr" sz="quarter" idx="12"/>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107521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mp; footer only (revers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lvl1pPr>
              <a:defRPr b="0" i="0">
                <a:solidFill>
                  <a:schemeClr val="bg1"/>
                </a:solidFill>
                <a:latin typeface="Lato" panose="020F0502020204030203" pitchFamily="34" charset="0"/>
              </a:defRPr>
            </a:lvl1pPr>
          </a:lstStyle>
          <a:p>
            <a:r>
              <a:rPr lang="en-US" dirty="0"/>
              <a:t>Slide title</a:t>
            </a:r>
          </a:p>
        </p:txBody>
      </p:sp>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b="0" i="0">
                <a:solidFill>
                  <a:schemeClr val="bg1"/>
                </a:solidFill>
                <a:latin typeface="Lato" panose="020F0502020204030203" pitchFamily="34" charset="0"/>
              </a:defRPr>
            </a:lvl1pPr>
          </a:lstStyle>
          <a:p>
            <a:fld id="{00E6A5BD-C011-4A45-AA3A-201790FB7F2B}" type="slidenum">
              <a:rPr lang="en-CA" smtClean="0"/>
              <a:pPr/>
              <a:t>‹#›</a:t>
            </a:fld>
            <a:endParaRPr lang="en-CA" dirty="0"/>
          </a:p>
        </p:txBody>
      </p:sp>
      <p:sp>
        <p:nvSpPr>
          <p:cNvPr id="3" name="Footer Placeholder 2">
            <a:extLst>
              <a:ext uri="{FF2B5EF4-FFF2-40B4-BE49-F238E27FC236}">
                <a16:creationId xmlns:a16="http://schemas.microsoft.com/office/drawing/2014/main" id="{473527F0-F38F-4798-9307-F3321E210A37}"/>
              </a:ext>
            </a:extLst>
          </p:cNvPr>
          <p:cNvSpPr>
            <a:spLocks noGrp="1"/>
          </p:cNvSpPr>
          <p:nvPr>
            <p:ph type="ftr" sz="quarter" idx="12"/>
          </p:nvPr>
        </p:nvSpPr>
        <p:spPr>
          <a:xfrm>
            <a:off x="1196797" y="8398857"/>
            <a:ext cx="11097610" cy="205184"/>
          </a:xfrm>
          <a:prstGeom prst="rect">
            <a:avLst/>
          </a:prstGeom>
        </p:spPr>
        <p:txBody>
          <a:bodyPr/>
          <a:lstStyle>
            <a:lvl1pPr>
              <a:defRPr>
                <a:solidFill>
                  <a:schemeClr val="bg1"/>
                </a:solidFill>
              </a:defRPr>
            </a:lvl1pPr>
          </a:lstStyle>
          <a:p>
            <a:r>
              <a:rPr lang="en-US" spc="-13" dirty="0">
                <a:latin typeface="Lato" panose="020F0502020204030203" pitchFamily="34" charset="0"/>
              </a:rPr>
              <a:t>Copyright 2019 </a:t>
            </a:r>
            <a:r>
              <a:rPr lang="en-US" spc="-13" dirty="0" err="1">
                <a:latin typeface="Lato" panose="020F0502020204030203" pitchFamily="34" charset="0"/>
              </a:rPr>
              <a:t>CrossLead</a:t>
            </a:r>
            <a:r>
              <a:rPr lang="en-US" spc="-13" dirty="0">
                <a:latin typeface="Lato" panose="020F0502020204030203" pitchFamily="34" charset="0"/>
              </a:rPr>
              <a:t>, Inc. All rights reserved.</a:t>
            </a:r>
          </a:p>
        </p:txBody>
      </p:sp>
      <p:pic>
        <p:nvPicPr>
          <p:cNvPr id="7" name="Picture 6">
            <a:extLst>
              <a:ext uri="{FF2B5EF4-FFF2-40B4-BE49-F238E27FC236}">
                <a16:creationId xmlns:a16="http://schemas.microsoft.com/office/drawing/2014/main" id="{B413714A-A7EB-5F4D-83E5-E284BB7368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018981" y="7716709"/>
            <a:ext cx="2810767" cy="890364"/>
          </a:xfrm>
          <a:prstGeom prst="rect">
            <a:avLst/>
          </a:prstGeom>
        </p:spPr>
      </p:pic>
    </p:spTree>
    <p:extLst>
      <p:ext uri="{BB962C8B-B14F-4D97-AF65-F5344CB8AC3E}">
        <p14:creationId xmlns:p14="http://schemas.microsoft.com/office/powerpoint/2010/main" val="110266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lvl1pPr>
              <a:defRPr b="0" i="0">
                <a:latin typeface="Lato" panose="020F0502020204030203" pitchFamily="34" charset="0"/>
              </a:defRPr>
            </a:lvl1pPr>
          </a:lstStyle>
          <a:p>
            <a:fld id="{00E6A5BD-C011-4A45-AA3A-201790FB7F2B}" type="slidenum">
              <a:rPr lang="en-CA" smtClean="0"/>
              <a:pPr/>
              <a:t>‹#›</a:t>
            </a:fld>
            <a:endParaRPr lang="en-CA" dirty="0"/>
          </a:p>
        </p:txBody>
      </p:sp>
      <p:sp>
        <p:nvSpPr>
          <p:cNvPr id="4" name="Footer Placeholder 3">
            <a:extLst>
              <a:ext uri="{FF2B5EF4-FFF2-40B4-BE49-F238E27FC236}">
                <a16:creationId xmlns:a16="http://schemas.microsoft.com/office/drawing/2014/main" id="{D18F1305-6865-42BB-91D1-B37572DD39B7}"/>
              </a:ext>
            </a:extLst>
          </p:cNvPr>
          <p:cNvSpPr>
            <a:spLocks noGrp="1"/>
          </p:cNvSpPr>
          <p:nvPr>
            <p:ph type="ftr" sz="quarter" idx="12"/>
          </p:nvPr>
        </p:nvSpPr>
        <p:spPr>
          <a:xfrm>
            <a:off x="1196797" y="8398857"/>
            <a:ext cx="11097610" cy="205184"/>
          </a:xfrm>
          <a:prstGeom prst="rect">
            <a:avLst/>
          </a:prstGeom>
        </p:spPr>
        <p:txBody>
          <a:bodyPr/>
          <a:lstStyle/>
          <a:p>
            <a:r>
              <a:rPr lang="en-US" spc="-13" dirty="0">
                <a:solidFill>
                  <a:schemeClr val="accent4"/>
                </a:solidFill>
                <a:latin typeface="Lato" panose="020F0502020204030203" pitchFamily="34" charset="0"/>
              </a:rPr>
              <a:t>Copyright 2019 </a:t>
            </a:r>
            <a:r>
              <a:rPr lang="en-US" spc="-13" dirty="0" err="1">
                <a:solidFill>
                  <a:schemeClr val="accent4"/>
                </a:solidFill>
                <a:latin typeface="Lato" panose="020F0502020204030203" pitchFamily="34" charset="0"/>
              </a:rPr>
              <a:t>CrossLead</a:t>
            </a:r>
            <a:r>
              <a:rPr lang="en-US" spc="-13" dirty="0">
                <a:solidFill>
                  <a:schemeClr val="accent4"/>
                </a:solidFill>
                <a:latin typeface="Lato" panose="020F0502020204030203" pitchFamily="34" charset="0"/>
              </a:rPr>
              <a:t>, Inc. All rights reserved.</a:t>
            </a:r>
          </a:p>
        </p:txBody>
      </p:sp>
    </p:spTree>
    <p:extLst>
      <p:ext uri="{BB962C8B-B14F-4D97-AF65-F5344CB8AC3E}">
        <p14:creationId xmlns:p14="http://schemas.microsoft.com/office/powerpoint/2010/main" val="10566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tif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image" Target="../media/image1.tiff"/><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187" y="840001"/>
            <a:ext cx="14816659" cy="607345"/>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719670" y="8398857"/>
            <a:ext cx="338224" cy="205184"/>
          </a:xfrm>
          <a:prstGeom prst="rect">
            <a:avLst/>
          </a:prstGeom>
        </p:spPr>
        <p:txBody>
          <a:bodyPr vert="horz" wrap="square" lIns="0" tIns="0" rIns="0" bIns="0" rtlCol="0" anchor="ctr" anchorCtr="0">
            <a:spAutoFit/>
          </a:bodyPr>
          <a:lstStyle>
            <a:lvl1pPr algn="l">
              <a:defRPr sz="1333" b="0" i="0" spc="-17" baseline="0">
                <a:solidFill>
                  <a:schemeClr val="tx1"/>
                </a:solidFill>
                <a:latin typeface="Lato" panose="020F0502020204030203" pitchFamily="34" charset="0"/>
                <a:cs typeface="Poppins" pitchFamily="2" charset="77"/>
              </a:defRPr>
            </a:lvl1pPr>
          </a:lstStyle>
          <a:p>
            <a:fld id="{00E6A5BD-C011-4A45-AA3A-201790FB7F2B}" type="slidenum">
              <a:rPr lang="en-CA" smtClean="0"/>
              <a:pPr/>
              <a:t>‹#›</a:t>
            </a:fld>
            <a:endParaRPr lang="en-CA" dirty="0"/>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719671" y="2055327"/>
            <a:ext cx="14020218" cy="58032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pic>
        <p:nvPicPr>
          <p:cNvPr id="8" name="Picture 7">
            <a:extLst>
              <a:ext uri="{FF2B5EF4-FFF2-40B4-BE49-F238E27FC236}">
                <a16:creationId xmlns:a16="http://schemas.microsoft.com/office/drawing/2014/main" id="{51482B0E-51AC-F242-8835-3404686F1E5D}"/>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94678493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31" r:id="rId3"/>
    <p:sldLayoutId id="2147483732"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95" r:id="rId27"/>
    <p:sldLayoutId id="2147483796" r:id="rId28"/>
    <p:sldLayoutId id="2147483797" r:id="rId29"/>
    <p:sldLayoutId id="214748379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625275" rtl="0" eaLnBrk="1" latinLnBrk="0" hangingPunct="1">
        <a:lnSpc>
          <a:spcPct val="90000"/>
        </a:lnSpc>
        <a:spcBef>
          <a:spcPct val="0"/>
        </a:spcBef>
        <a:buNone/>
        <a:defRPr sz="4267" b="0" i="0" kern="1200">
          <a:solidFill>
            <a:schemeClr val="accent2"/>
          </a:solidFill>
          <a:latin typeface="Lato" panose="020F0502020204030203" pitchFamily="34" charset="0"/>
          <a:ea typeface="+mj-ea"/>
          <a:cs typeface="Poppins SemiBold" pitchFamily="2" charset="77"/>
        </a:defRPr>
      </a:lvl1pPr>
    </p:titleStyle>
    <p:bodyStyle>
      <a:lvl1pPr marL="0" indent="0" algn="l" defTabSz="1625275" rtl="0" eaLnBrk="1" latinLnBrk="0" hangingPunct="1">
        <a:lnSpc>
          <a:spcPct val="100000"/>
        </a:lnSpc>
        <a:spcBef>
          <a:spcPts val="0"/>
        </a:spcBef>
        <a:spcAft>
          <a:spcPts val="667"/>
        </a:spcAft>
        <a:buFont typeface="Arial" panose="020B0604020202020204" pitchFamily="34" charset="0"/>
        <a:buNone/>
        <a:defRPr sz="3200" b="0" i="0" kern="1200">
          <a:solidFill>
            <a:schemeClr val="accent1"/>
          </a:solidFill>
          <a:latin typeface="Lato" panose="020F0502020204030203" pitchFamily="34" charset="0"/>
          <a:ea typeface="+mn-ea"/>
          <a:cs typeface="Poppins SemiBold" pitchFamily="2" charset="77"/>
        </a:defRPr>
      </a:lvl1pPr>
      <a:lvl2pPr marL="0" indent="0" algn="l" defTabSz="1625275" rtl="0" eaLnBrk="1" latinLnBrk="0" hangingPunct="1">
        <a:lnSpc>
          <a:spcPct val="100000"/>
        </a:lnSpc>
        <a:spcBef>
          <a:spcPts val="0"/>
        </a:spcBef>
        <a:spcAft>
          <a:spcPts val="667"/>
        </a:spcAft>
        <a:buFont typeface="Arial" panose="020B0604020202020204" pitchFamily="34" charset="0"/>
        <a:buNone/>
        <a:defRPr sz="1867" b="0" i="0" kern="1200">
          <a:solidFill>
            <a:schemeClr val="tx1"/>
          </a:solidFill>
          <a:latin typeface="Lato" panose="020F0502020204030203" pitchFamily="34" charset="0"/>
          <a:ea typeface="+mn-ea"/>
          <a:cs typeface="Poppins" pitchFamily="2" charset="77"/>
        </a:defRPr>
      </a:lvl2pPr>
      <a:lvl3pPr marL="228594" indent="-228594" algn="l" defTabSz="1625275" rtl="0" eaLnBrk="1" latinLnBrk="0" hangingPunct="1">
        <a:lnSpc>
          <a:spcPct val="100000"/>
        </a:lnSpc>
        <a:spcBef>
          <a:spcPts val="0"/>
        </a:spcBef>
        <a:spcAft>
          <a:spcPts val="667"/>
        </a:spcAft>
        <a:buSzPct val="100000"/>
        <a:buFont typeface="Arial"/>
        <a:buChar char="•"/>
        <a:defRPr sz="1867" b="0" i="0" kern="1200">
          <a:solidFill>
            <a:schemeClr val="tx1"/>
          </a:solidFill>
          <a:latin typeface="Lato" panose="020F0502020204030203" pitchFamily="34" charset="0"/>
          <a:ea typeface="+mn-ea"/>
          <a:cs typeface="Poppins" pitchFamily="2" charset="77"/>
        </a:defRPr>
      </a:lvl3pPr>
      <a:lvl4pPr marL="460788" indent="-228594" algn="l" defTabSz="1625275" rtl="0" eaLnBrk="1" latinLnBrk="0" hangingPunct="1">
        <a:lnSpc>
          <a:spcPct val="100000"/>
        </a:lnSpc>
        <a:spcBef>
          <a:spcPts val="0"/>
        </a:spcBef>
        <a:spcAft>
          <a:spcPts val="667"/>
        </a:spcAft>
        <a:buFont typeface="Cambria Math" panose="02040503050406030204" pitchFamily="18" charset="0"/>
        <a:buChar char="⎯"/>
        <a:defRPr sz="1867" b="0" i="0" kern="1200">
          <a:solidFill>
            <a:schemeClr val="tx1"/>
          </a:solidFill>
          <a:latin typeface="Lato" panose="020F0502020204030203" pitchFamily="34" charset="0"/>
          <a:ea typeface="+mn-ea"/>
          <a:cs typeface="Poppins" pitchFamily="2" charset="77"/>
        </a:defRPr>
      </a:lvl4pPr>
      <a:lvl5pPr marL="691183" indent="-228594" algn="l" defTabSz="1625275" rtl="0" eaLnBrk="1" latinLnBrk="0" hangingPunct="1">
        <a:lnSpc>
          <a:spcPct val="100000"/>
        </a:lnSpc>
        <a:spcBef>
          <a:spcPts val="0"/>
        </a:spcBef>
        <a:spcAft>
          <a:spcPts val="667"/>
        </a:spcAft>
        <a:buSzPct val="100000"/>
        <a:buFont typeface="Arial"/>
        <a:buChar char="•"/>
        <a:defRPr sz="1867" b="0" i="0" kern="1200">
          <a:solidFill>
            <a:schemeClr val="tx1"/>
          </a:solidFill>
          <a:latin typeface="Lato" panose="020F0502020204030203" pitchFamily="34" charset="0"/>
          <a:ea typeface="+mn-ea"/>
          <a:cs typeface="Poppins" pitchFamily="2" charset="77"/>
        </a:defRPr>
      </a:lvl5pPr>
      <a:lvl6pPr marL="921577" indent="-230394" algn="l" defTabSz="1625275" rtl="0" eaLnBrk="1" latinLnBrk="0" hangingPunct="1">
        <a:lnSpc>
          <a:spcPct val="99000"/>
        </a:lnSpc>
        <a:spcBef>
          <a:spcPts val="0"/>
        </a:spcBef>
        <a:spcAft>
          <a:spcPts val="667"/>
        </a:spcAft>
        <a:buSzPct val="100000"/>
        <a:buFont typeface="Cambria Math" panose="02040503050406030204" pitchFamily="18" charset="0"/>
        <a:buChar char="⎯"/>
        <a:defRPr sz="1867" b="0" i="0" kern="1200">
          <a:solidFill>
            <a:schemeClr val="tx1"/>
          </a:solidFill>
          <a:latin typeface="Lato" panose="020F0502020204030203" pitchFamily="34" charset="0"/>
          <a:ea typeface="+mn-ea"/>
          <a:cs typeface="+mn-cs"/>
        </a:defRPr>
      </a:lvl6pPr>
      <a:lvl7pPr marL="1151971" indent="-230394" algn="l" defTabSz="1625275" rtl="0" eaLnBrk="1" latinLnBrk="0" hangingPunct="1">
        <a:lnSpc>
          <a:spcPct val="99000"/>
        </a:lnSpc>
        <a:spcBef>
          <a:spcPts val="0"/>
        </a:spcBef>
        <a:spcAft>
          <a:spcPts val="667"/>
        </a:spcAft>
        <a:buSzPct val="100000"/>
        <a:buFont typeface="Arial" panose="020B0604020202020204" pitchFamily="34" charset="0"/>
        <a:buChar char="•"/>
        <a:defRPr sz="1867" b="0" i="0" kern="1200">
          <a:solidFill>
            <a:schemeClr val="tx1"/>
          </a:solidFill>
          <a:latin typeface="Lato" panose="020F0502020204030203" pitchFamily="34" charset="0"/>
          <a:ea typeface="+mn-ea"/>
          <a:cs typeface="+mn-cs"/>
        </a:defRPr>
      </a:lvl7pPr>
      <a:lvl8pPr marL="1382365" indent="-230394" algn="l" defTabSz="1625275" rtl="0" eaLnBrk="1" latinLnBrk="0" hangingPunct="1">
        <a:lnSpc>
          <a:spcPct val="99000"/>
        </a:lnSpc>
        <a:spcBef>
          <a:spcPts val="0"/>
        </a:spcBef>
        <a:spcAft>
          <a:spcPts val="667"/>
        </a:spcAft>
        <a:buSzPct val="100000"/>
        <a:buFont typeface="Cambria Math" panose="02040503050406030204" pitchFamily="18" charset="0"/>
        <a:buChar char="⎯"/>
        <a:defRPr sz="1867" b="0" i="0" kern="1200">
          <a:solidFill>
            <a:schemeClr val="tx1"/>
          </a:solidFill>
          <a:latin typeface="Lato" panose="020F0502020204030203" pitchFamily="34" charset="0"/>
          <a:ea typeface="+mn-ea"/>
          <a:cs typeface="+mn-cs"/>
        </a:defRPr>
      </a:lvl8pPr>
      <a:lvl9pPr marL="1612760" indent="-230394" algn="l" defTabSz="1625275" rtl="0" eaLnBrk="1" latinLnBrk="0" hangingPunct="1">
        <a:lnSpc>
          <a:spcPct val="99000"/>
        </a:lnSpc>
        <a:spcBef>
          <a:spcPts val="0"/>
        </a:spcBef>
        <a:spcAft>
          <a:spcPts val="667"/>
        </a:spcAft>
        <a:buSzPct val="100000"/>
        <a:buFont typeface="Arial" panose="020B0604020202020204" pitchFamily="34" charset="0"/>
        <a:buChar char="•"/>
        <a:defRPr sz="1867" b="0" i="0" kern="1200">
          <a:solidFill>
            <a:schemeClr val="tx1"/>
          </a:solidFill>
          <a:latin typeface="Lato" panose="020F0502020204030203" pitchFamily="34" charset="0"/>
          <a:ea typeface="+mn-ea"/>
          <a:cs typeface="+mn-cs"/>
        </a:defRPr>
      </a:lvl9pPr>
    </p:bodyStyle>
    <p:otherStyle>
      <a:defPPr>
        <a:defRPr lang="en-US"/>
      </a:defPPr>
      <a:lvl1pPr marL="0" algn="l" defTabSz="1625275" rtl="0" eaLnBrk="1" latinLnBrk="0" hangingPunct="1">
        <a:defRPr sz="2133" kern="1200">
          <a:solidFill>
            <a:schemeClr val="accent2"/>
          </a:solidFill>
          <a:latin typeface="+mn-lt"/>
          <a:ea typeface="+mn-ea"/>
          <a:cs typeface="+mn-cs"/>
        </a:defRPr>
      </a:lvl1pPr>
      <a:lvl2pPr marL="0" algn="l" defTabSz="1625275" rtl="0" eaLnBrk="1" latinLnBrk="0" hangingPunct="1">
        <a:defRPr sz="2133" kern="1200">
          <a:solidFill>
            <a:schemeClr val="accent2"/>
          </a:solidFill>
          <a:latin typeface="+mn-lt"/>
          <a:ea typeface="+mn-ea"/>
          <a:cs typeface="+mn-cs"/>
        </a:defRPr>
      </a:lvl2pPr>
      <a:lvl3pPr marL="0" algn="l" defTabSz="1625275" rtl="0" eaLnBrk="1" latinLnBrk="0" hangingPunct="1">
        <a:defRPr sz="2133" kern="1200">
          <a:solidFill>
            <a:schemeClr val="accent2"/>
          </a:solidFill>
          <a:latin typeface="+mn-lt"/>
          <a:ea typeface="+mn-ea"/>
          <a:cs typeface="+mn-cs"/>
        </a:defRPr>
      </a:lvl3pPr>
      <a:lvl4pPr marL="0" algn="l" defTabSz="1625275" rtl="0" eaLnBrk="1" latinLnBrk="0" hangingPunct="1">
        <a:defRPr sz="2133" kern="1200">
          <a:solidFill>
            <a:schemeClr val="accent2"/>
          </a:solidFill>
          <a:latin typeface="+mn-lt"/>
          <a:ea typeface="+mn-ea"/>
          <a:cs typeface="+mn-cs"/>
        </a:defRPr>
      </a:lvl4pPr>
      <a:lvl5pPr marL="0" algn="l" defTabSz="1625275" rtl="0" eaLnBrk="1" latinLnBrk="0" hangingPunct="1">
        <a:defRPr sz="2133" kern="1200">
          <a:solidFill>
            <a:schemeClr val="accent2"/>
          </a:solidFill>
          <a:latin typeface="+mn-lt"/>
          <a:ea typeface="+mn-ea"/>
          <a:cs typeface="+mn-cs"/>
        </a:defRPr>
      </a:lvl5pPr>
      <a:lvl6pPr marL="0" algn="l" defTabSz="1625275" rtl="0" eaLnBrk="1" latinLnBrk="0" hangingPunct="1">
        <a:defRPr sz="2133" kern="1200">
          <a:solidFill>
            <a:schemeClr val="accent2"/>
          </a:solidFill>
          <a:latin typeface="+mn-lt"/>
          <a:ea typeface="+mn-ea"/>
          <a:cs typeface="+mn-cs"/>
        </a:defRPr>
      </a:lvl6pPr>
      <a:lvl7pPr marL="0" algn="l" defTabSz="1625275" rtl="0" eaLnBrk="1" latinLnBrk="0" hangingPunct="1">
        <a:defRPr sz="2133" kern="1200">
          <a:solidFill>
            <a:schemeClr val="accent2"/>
          </a:solidFill>
          <a:latin typeface="+mn-lt"/>
          <a:ea typeface="+mn-ea"/>
          <a:cs typeface="+mn-cs"/>
        </a:defRPr>
      </a:lvl7pPr>
      <a:lvl8pPr marL="0" algn="l" defTabSz="1625275" rtl="0" eaLnBrk="1" latinLnBrk="0" hangingPunct="1">
        <a:defRPr sz="2133" kern="1200">
          <a:solidFill>
            <a:schemeClr val="accent2"/>
          </a:solidFill>
          <a:latin typeface="+mn-lt"/>
          <a:ea typeface="+mn-ea"/>
          <a:cs typeface="+mn-cs"/>
        </a:defRPr>
      </a:lvl8pPr>
      <a:lvl9pPr marL="0" algn="l" defTabSz="1625275" rtl="0" eaLnBrk="1" latinLnBrk="0" hangingPunct="1">
        <a:defRPr sz="2133" kern="1200">
          <a:solidFill>
            <a:schemeClr val="accent2"/>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187" y="838974"/>
            <a:ext cx="14816659" cy="609398"/>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719670" y="8398857"/>
            <a:ext cx="338224" cy="205184"/>
          </a:xfrm>
          <a:prstGeom prst="rect">
            <a:avLst/>
          </a:prstGeom>
        </p:spPr>
        <p:txBody>
          <a:bodyPr vert="horz" wrap="square" lIns="0" tIns="0" rIns="0" bIns="0" rtlCol="0" anchor="ctr" anchorCtr="0">
            <a:spAutoFit/>
          </a:bodyPr>
          <a:lstStyle>
            <a:lvl1pPr algn="l">
              <a:defRPr sz="1333" b="0" i="0" spc="-17" baseline="0">
                <a:solidFill>
                  <a:schemeClr val="tx1"/>
                </a:solidFill>
                <a:latin typeface="Lato" panose="020F0502020204030203" pitchFamily="34" charset="0"/>
                <a:cs typeface="Poppins" pitchFamily="2" charset="77"/>
              </a:defRPr>
            </a:lvl1pPr>
          </a:lstStyle>
          <a:p>
            <a:fld id="{00E6A5BD-C011-4A45-AA3A-201790FB7F2B}" type="slidenum">
              <a:rPr lang="en-CA" smtClean="0"/>
              <a:pPr/>
              <a:t>‹#›</a:t>
            </a:fld>
            <a:endParaRPr lang="en-CA" dirty="0"/>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719671" y="2055327"/>
            <a:ext cx="14020218" cy="58032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4"/>
            <a:r>
              <a:rPr lang="en-US" dirty="0"/>
              <a:t>First level bullet</a:t>
            </a:r>
          </a:p>
          <a:p>
            <a:pPr lvl="5"/>
            <a:r>
              <a:rPr lang="en-US" dirty="0"/>
              <a:t>Second level bullet</a:t>
            </a:r>
          </a:p>
          <a:p>
            <a:pPr lvl="6"/>
            <a:r>
              <a:rPr lang="en-US" dirty="0"/>
              <a:t>Third level bullet</a:t>
            </a:r>
          </a:p>
          <a:p>
            <a:pPr lvl="7"/>
            <a:r>
              <a:rPr lang="en-US" dirty="0"/>
              <a:t>Fourth level bullet</a:t>
            </a:r>
          </a:p>
          <a:p>
            <a:pPr lvl="8"/>
            <a:r>
              <a:rPr lang="en-US" dirty="0"/>
              <a:t>Fifth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1196797" y="8398857"/>
            <a:ext cx="11097610" cy="205184"/>
          </a:xfrm>
          <a:prstGeom prst="rect">
            <a:avLst/>
          </a:prstGeom>
        </p:spPr>
        <p:txBody>
          <a:bodyPr vert="horz" lIns="0" tIns="0" rIns="0" bIns="0" rtlCol="0" anchor="ctr"/>
          <a:lstStyle>
            <a:lvl1pPr algn="l">
              <a:defRPr sz="1067" b="0" i="0">
                <a:solidFill>
                  <a:schemeClr val="tx1">
                    <a:tint val="75000"/>
                  </a:schemeClr>
                </a:solidFill>
                <a:latin typeface="Lato" panose="020F0502020204030203" pitchFamily="34" charset="0"/>
              </a:defRPr>
            </a:lvl1pPr>
          </a:lstStyle>
          <a:p>
            <a:r>
              <a:rPr lang="en-US" spc="-13" dirty="0">
                <a:solidFill>
                  <a:schemeClr val="accent4"/>
                </a:solidFill>
              </a:rPr>
              <a:t>Copyright 2020 </a:t>
            </a:r>
            <a:r>
              <a:rPr lang="en-US" spc="-13" dirty="0" err="1">
                <a:solidFill>
                  <a:schemeClr val="accent4"/>
                </a:solidFill>
              </a:rPr>
              <a:t>CrossLead</a:t>
            </a:r>
            <a:r>
              <a:rPr lang="en-US" spc="-13" dirty="0">
                <a:solidFill>
                  <a:schemeClr val="accent4"/>
                </a:solidFill>
              </a:rPr>
              <a:t>, Inc. All rights reserved.</a:t>
            </a:r>
          </a:p>
        </p:txBody>
      </p:sp>
      <p:pic>
        <p:nvPicPr>
          <p:cNvPr id="8" name="Picture 7">
            <a:extLst>
              <a:ext uri="{FF2B5EF4-FFF2-40B4-BE49-F238E27FC236}">
                <a16:creationId xmlns:a16="http://schemas.microsoft.com/office/drawing/2014/main" id="{51482B0E-51AC-F242-8835-3404686F1E5D}"/>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a:off x="13054329" y="7723246"/>
            <a:ext cx="2773960" cy="878705"/>
          </a:xfrm>
          <a:prstGeom prst="rect">
            <a:avLst/>
          </a:prstGeom>
        </p:spPr>
      </p:pic>
    </p:spTree>
    <p:extLst>
      <p:ext uri="{BB962C8B-B14F-4D97-AF65-F5344CB8AC3E}">
        <p14:creationId xmlns:p14="http://schemas.microsoft.com/office/powerpoint/2010/main" val="3594300047"/>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625275" rtl="0" eaLnBrk="1" latinLnBrk="0" hangingPunct="1">
        <a:lnSpc>
          <a:spcPct val="90000"/>
        </a:lnSpc>
        <a:spcBef>
          <a:spcPct val="0"/>
        </a:spcBef>
        <a:buNone/>
        <a:defRPr sz="4400" b="0" i="0" kern="1200">
          <a:solidFill>
            <a:schemeClr val="accent2"/>
          </a:solidFill>
          <a:latin typeface="Lato" panose="020F0502020204030203" pitchFamily="34" charset="0"/>
          <a:ea typeface="Lato" panose="020F0502020204030203" pitchFamily="34" charset="0"/>
          <a:cs typeface="Lato" panose="020F0502020204030203" pitchFamily="34" charset="0"/>
        </a:defRPr>
      </a:lvl1pPr>
    </p:titleStyle>
    <p:bodyStyle>
      <a:lvl1pPr marL="0" indent="0" algn="l" defTabSz="1625275" rtl="0" eaLnBrk="1" latinLnBrk="0" hangingPunct="1">
        <a:lnSpc>
          <a:spcPct val="100000"/>
        </a:lnSpc>
        <a:spcBef>
          <a:spcPts val="0"/>
        </a:spcBef>
        <a:spcAft>
          <a:spcPts val="667"/>
        </a:spcAft>
        <a:buFont typeface="Arial" panose="020B0604020202020204" pitchFamily="34" charset="0"/>
        <a:buNone/>
        <a:defRPr sz="3600" b="0" i="0" kern="1200">
          <a:solidFill>
            <a:schemeClr val="accent1"/>
          </a:solidFill>
          <a:latin typeface="Lato" panose="020F0502020204030203" pitchFamily="34" charset="0"/>
          <a:ea typeface="Lato" panose="020F0502020204030203" pitchFamily="34" charset="0"/>
          <a:cs typeface="Lato" panose="020F0502020204030203" pitchFamily="34" charset="0"/>
        </a:defRPr>
      </a:lvl1pPr>
      <a:lvl2pPr marL="0" indent="0" algn="l" defTabSz="1625275" rtl="0" eaLnBrk="1" latinLnBrk="0" hangingPunct="1">
        <a:lnSpc>
          <a:spcPct val="100000"/>
        </a:lnSpc>
        <a:spcBef>
          <a:spcPts val="0"/>
        </a:spcBef>
        <a:spcAft>
          <a:spcPts val="667"/>
        </a:spcAft>
        <a:buFont typeface="Arial" panose="020B0604020202020204" pitchFamily="34" charset="0"/>
        <a:buNone/>
        <a:defRPr sz="32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228594" indent="-228594" algn="l" defTabSz="1625275" rtl="0" eaLnBrk="1" latinLnBrk="0" hangingPunct="1">
        <a:lnSpc>
          <a:spcPct val="100000"/>
        </a:lnSpc>
        <a:spcBef>
          <a:spcPts val="0"/>
        </a:spcBef>
        <a:spcAft>
          <a:spcPts val="667"/>
        </a:spcAft>
        <a:buSzPct val="100000"/>
        <a:buFont typeface="Arial"/>
        <a:buChar char="•"/>
        <a:defRPr sz="28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460788" indent="-228594" algn="l" defTabSz="1625275" rtl="0" eaLnBrk="1" latinLnBrk="0" hangingPunct="1">
        <a:lnSpc>
          <a:spcPct val="100000"/>
        </a:lnSpc>
        <a:spcBef>
          <a:spcPts val="0"/>
        </a:spcBef>
        <a:spcAft>
          <a:spcPts val="667"/>
        </a:spcAft>
        <a:buFont typeface="Cambria Math" panose="02040503050406030204" pitchFamily="18" charset="0"/>
        <a:buChar char="⎯"/>
        <a:defRPr sz="2800" b="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691183" indent="-228594" algn="l" defTabSz="1625275" rtl="0" eaLnBrk="1" latinLnBrk="0" hangingPunct="1">
        <a:lnSpc>
          <a:spcPct val="100000"/>
        </a:lnSpc>
        <a:spcBef>
          <a:spcPts val="0"/>
        </a:spcBef>
        <a:spcAft>
          <a:spcPts val="667"/>
        </a:spcAft>
        <a:buSzPct val="100000"/>
        <a:buFont typeface="Arial"/>
        <a:buChar char="•"/>
        <a:defRPr sz="2800" b="0" i="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921577" indent="-230394" algn="l" defTabSz="1625275" rtl="0" eaLnBrk="1" latinLnBrk="0" hangingPunct="1">
        <a:lnSpc>
          <a:spcPct val="99000"/>
        </a:lnSpc>
        <a:spcBef>
          <a:spcPts val="0"/>
        </a:spcBef>
        <a:spcAft>
          <a:spcPts val="667"/>
        </a:spcAft>
        <a:buSzPct val="100000"/>
        <a:buFont typeface="Cambria Math" panose="02040503050406030204" pitchFamily="18" charset="0"/>
        <a:buChar char="⎯"/>
        <a:defRPr sz="2800" b="0" i="0" kern="1200">
          <a:solidFill>
            <a:schemeClr val="tx1"/>
          </a:solidFill>
          <a:latin typeface="Lato" panose="020F0502020204030203" pitchFamily="34" charset="0"/>
          <a:ea typeface="Lato" panose="020F0502020204030203" pitchFamily="34" charset="0"/>
          <a:cs typeface="Lato" panose="020F0502020204030203" pitchFamily="34" charset="0"/>
        </a:defRPr>
      </a:lvl6pPr>
      <a:lvl7pPr marL="1151971" indent="-230394" algn="l" defTabSz="1625275" rtl="0" eaLnBrk="1" latinLnBrk="0" hangingPunct="1">
        <a:lnSpc>
          <a:spcPct val="99000"/>
        </a:lnSpc>
        <a:spcBef>
          <a:spcPts val="0"/>
        </a:spcBef>
        <a:spcAft>
          <a:spcPts val="667"/>
        </a:spcAft>
        <a:buSzPct val="100000"/>
        <a:buFont typeface="Arial" panose="020B0604020202020204" pitchFamily="34" charset="0"/>
        <a:buChar char="•"/>
        <a:defRPr sz="2800" b="0" i="0" kern="1200">
          <a:solidFill>
            <a:schemeClr val="tx1"/>
          </a:solidFill>
          <a:latin typeface="Lato" panose="020F0502020204030203" pitchFamily="34" charset="0"/>
          <a:ea typeface="Lato" panose="020F0502020204030203" pitchFamily="34" charset="0"/>
          <a:cs typeface="Lato" panose="020F0502020204030203" pitchFamily="34" charset="0"/>
        </a:defRPr>
      </a:lvl7pPr>
      <a:lvl8pPr marL="1382365" indent="-230394" algn="l" defTabSz="1625275" rtl="0" eaLnBrk="1" latinLnBrk="0" hangingPunct="1">
        <a:lnSpc>
          <a:spcPct val="99000"/>
        </a:lnSpc>
        <a:spcBef>
          <a:spcPts val="0"/>
        </a:spcBef>
        <a:spcAft>
          <a:spcPts val="667"/>
        </a:spcAft>
        <a:buSzPct val="100000"/>
        <a:buFont typeface="Cambria Math" panose="02040503050406030204" pitchFamily="18" charset="0"/>
        <a:buChar char="⎯"/>
        <a:defRPr sz="2800" b="0" i="0" kern="1200">
          <a:solidFill>
            <a:schemeClr val="tx1"/>
          </a:solidFill>
          <a:latin typeface="Lato" panose="020F0502020204030203" pitchFamily="34" charset="0"/>
          <a:ea typeface="Lato" panose="020F0502020204030203" pitchFamily="34" charset="0"/>
          <a:cs typeface="Lato" panose="020F0502020204030203" pitchFamily="34" charset="0"/>
        </a:defRPr>
      </a:lvl8pPr>
      <a:lvl9pPr marL="1612760" indent="-230394" algn="l" defTabSz="1625275" rtl="0" eaLnBrk="1" latinLnBrk="0" hangingPunct="1">
        <a:lnSpc>
          <a:spcPct val="99000"/>
        </a:lnSpc>
        <a:spcBef>
          <a:spcPts val="0"/>
        </a:spcBef>
        <a:spcAft>
          <a:spcPts val="667"/>
        </a:spcAft>
        <a:buSzPct val="100000"/>
        <a:buFont typeface="Arial" panose="020B0604020202020204" pitchFamily="34" charset="0"/>
        <a:buChar char="•"/>
        <a:defRPr sz="2800" b="0" i="0" kern="1200">
          <a:solidFill>
            <a:schemeClr val="tx1"/>
          </a:solidFill>
          <a:latin typeface="Lato" panose="020F0502020204030203" pitchFamily="34" charset="0"/>
          <a:ea typeface="Lato" panose="020F0502020204030203" pitchFamily="34" charset="0"/>
          <a:cs typeface="Lato" panose="020F0502020204030203" pitchFamily="34" charset="0"/>
        </a:defRPr>
      </a:lvl9pPr>
    </p:bodyStyle>
    <p:otherStyle>
      <a:defPPr>
        <a:defRPr lang="en-US"/>
      </a:defPPr>
      <a:lvl1pPr marL="0" algn="l" defTabSz="1625275" rtl="0" eaLnBrk="1" latinLnBrk="0" hangingPunct="1">
        <a:defRPr sz="2133" kern="1200">
          <a:solidFill>
            <a:schemeClr val="accent2"/>
          </a:solidFill>
          <a:latin typeface="+mn-lt"/>
          <a:ea typeface="+mn-ea"/>
          <a:cs typeface="+mn-cs"/>
        </a:defRPr>
      </a:lvl1pPr>
      <a:lvl2pPr marL="0" algn="l" defTabSz="1625275" rtl="0" eaLnBrk="1" latinLnBrk="0" hangingPunct="1">
        <a:defRPr sz="2133" kern="1200">
          <a:solidFill>
            <a:schemeClr val="accent2"/>
          </a:solidFill>
          <a:latin typeface="+mn-lt"/>
          <a:ea typeface="+mn-ea"/>
          <a:cs typeface="+mn-cs"/>
        </a:defRPr>
      </a:lvl2pPr>
      <a:lvl3pPr marL="0" algn="l" defTabSz="1625275" rtl="0" eaLnBrk="1" latinLnBrk="0" hangingPunct="1">
        <a:defRPr sz="2133" kern="1200">
          <a:solidFill>
            <a:schemeClr val="accent2"/>
          </a:solidFill>
          <a:latin typeface="+mn-lt"/>
          <a:ea typeface="+mn-ea"/>
          <a:cs typeface="+mn-cs"/>
        </a:defRPr>
      </a:lvl3pPr>
      <a:lvl4pPr marL="0" algn="l" defTabSz="1625275" rtl="0" eaLnBrk="1" latinLnBrk="0" hangingPunct="1">
        <a:defRPr sz="2133" kern="1200">
          <a:solidFill>
            <a:schemeClr val="accent2"/>
          </a:solidFill>
          <a:latin typeface="+mn-lt"/>
          <a:ea typeface="+mn-ea"/>
          <a:cs typeface="+mn-cs"/>
        </a:defRPr>
      </a:lvl4pPr>
      <a:lvl5pPr marL="0" algn="l" defTabSz="1625275" rtl="0" eaLnBrk="1" latinLnBrk="0" hangingPunct="1">
        <a:defRPr sz="2133" kern="1200">
          <a:solidFill>
            <a:schemeClr val="accent2"/>
          </a:solidFill>
          <a:latin typeface="+mn-lt"/>
          <a:ea typeface="+mn-ea"/>
          <a:cs typeface="+mn-cs"/>
        </a:defRPr>
      </a:lvl5pPr>
      <a:lvl6pPr marL="0" algn="l" defTabSz="1625275" rtl="0" eaLnBrk="1" latinLnBrk="0" hangingPunct="1">
        <a:defRPr sz="2133" kern="1200">
          <a:solidFill>
            <a:schemeClr val="accent2"/>
          </a:solidFill>
          <a:latin typeface="+mn-lt"/>
          <a:ea typeface="+mn-ea"/>
          <a:cs typeface="+mn-cs"/>
        </a:defRPr>
      </a:lvl6pPr>
      <a:lvl7pPr marL="0" algn="l" defTabSz="1625275" rtl="0" eaLnBrk="1" latinLnBrk="0" hangingPunct="1">
        <a:defRPr sz="2133" kern="1200">
          <a:solidFill>
            <a:schemeClr val="accent2"/>
          </a:solidFill>
          <a:latin typeface="+mn-lt"/>
          <a:ea typeface="+mn-ea"/>
          <a:cs typeface="+mn-cs"/>
        </a:defRPr>
      </a:lvl7pPr>
      <a:lvl8pPr marL="0" algn="l" defTabSz="1625275" rtl="0" eaLnBrk="1" latinLnBrk="0" hangingPunct="1">
        <a:defRPr sz="2133" kern="1200">
          <a:solidFill>
            <a:schemeClr val="accent2"/>
          </a:solidFill>
          <a:latin typeface="+mn-lt"/>
          <a:ea typeface="+mn-ea"/>
          <a:cs typeface="+mn-cs"/>
        </a:defRPr>
      </a:lvl8pPr>
      <a:lvl9pPr marL="0" algn="l" defTabSz="1625275" rtl="0" eaLnBrk="1" latinLnBrk="0" hangingPunct="1">
        <a:defRPr sz="2133" kern="1200">
          <a:solidFill>
            <a:schemeClr val="accent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0.tiff"/><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diagramLayout" Target="../diagrams/layout4.xml"/><Relationship Id="rId18" Type="http://schemas.openxmlformats.org/officeDocument/2006/relationships/diagramLayout" Target="../diagrams/layout5.xml"/><Relationship Id="rId26" Type="http://schemas.microsoft.com/office/2007/relationships/diagramDrawing" Target="../diagrams/drawing6.xml"/><Relationship Id="rId3" Type="http://schemas.openxmlformats.org/officeDocument/2006/relationships/diagramData" Target="../diagrams/data3.xml"/><Relationship Id="rId21" Type="http://schemas.microsoft.com/office/2007/relationships/diagramDrawing" Target="../diagrams/drawing5.xml"/><Relationship Id="rId7" Type="http://schemas.microsoft.com/office/2007/relationships/diagramDrawing" Target="../diagrams/drawing3.xml"/><Relationship Id="rId12" Type="http://schemas.openxmlformats.org/officeDocument/2006/relationships/diagramData" Target="../diagrams/data4.xml"/><Relationship Id="rId17" Type="http://schemas.openxmlformats.org/officeDocument/2006/relationships/diagramData" Target="../diagrams/data5.xml"/><Relationship Id="rId25" Type="http://schemas.openxmlformats.org/officeDocument/2006/relationships/diagramColors" Target="../diagrams/colors6.xml"/><Relationship Id="rId2" Type="http://schemas.openxmlformats.org/officeDocument/2006/relationships/notesSlide" Target="../notesSlides/notesSlide13.xml"/><Relationship Id="rId16" Type="http://schemas.microsoft.com/office/2007/relationships/diagramDrawing" Target="../diagrams/drawing4.xml"/><Relationship Id="rId20" Type="http://schemas.openxmlformats.org/officeDocument/2006/relationships/diagramColors" Target="../diagrams/colors5.xml"/><Relationship Id="rId29" Type="http://schemas.openxmlformats.org/officeDocument/2006/relationships/diagramQuickStyle" Target="../diagrams/quickStyle7.xml"/><Relationship Id="rId1" Type="http://schemas.openxmlformats.org/officeDocument/2006/relationships/slideLayout" Target="../slideLayouts/slideLayout29.xml"/><Relationship Id="rId6" Type="http://schemas.openxmlformats.org/officeDocument/2006/relationships/diagramColors" Target="../diagrams/colors3.xml"/><Relationship Id="rId11" Type="http://schemas.openxmlformats.org/officeDocument/2006/relationships/image" Target="../media/image44.png"/><Relationship Id="rId24" Type="http://schemas.openxmlformats.org/officeDocument/2006/relationships/diagramQuickStyle" Target="../diagrams/quickStyle6.xml"/><Relationship Id="rId5" Type="http://schemas.openxmlformats.org/officeDocument/2006/relationships/diagramQuickStyle" Target="../diagrams/quickStyle3.xml"/><Relationship Id="rId15" Type="http://schemas.openxmlformats.org/officeDocument/2006/relationships/diagramColors" Target="../diagrams/colors4.xml"/><Relationship Id="rId23" Type="http://schemas.openxmlformats.org/officeDocument/2006/relationships/diagramLayout" Target="../diagrams/layout6.xml"/><Relationship Id="rId28" Type="http://schemas.openxmlformats.org/officeDocument/2006/relationships/diagramLayout" Target="../diagrams/layout7.xml"/><Relationship Id="rId10" Type="http://schemas.openxmlformats.org/officeDocument/2006/relationships/image" Target="../media/image43.png"/><Relationship Id="rId19" Type="http://schemas.openxmlformats.org/officeDocument/2006/relationships/diagramQuickStyle" Target="../diagrams/quickStyle5.xml"/><Relationship Id="rId31" Type="http://schemas.microsoft.com/office/2007/relationships/diagramDrawing" Target="../diagrams/drawing7.xml"/><Relationship Id="rId4" Type="http://schemas.openxmlformats.org/officeDocument/2006/relationships/diagramLayout" Target="../diagrams/layout3.xml"/><Relationship Id="rId9" Type="http://schemas.openxmlformats.org/officeDocument/2006/relationships/image" Target="../media/image42.png"/><Relationship Id="rId14" Type="http://schemas.openxmlformats.org/officeDocument/2006/relationships/diagramQuickStyle" Target="../diagrams/quickStyle4.xml"/><Relationship Id="rId22" Type="http://schemas.openxmlformats.org/officeDocument/2006/relationships/diagramData" Target="../diagrams/data6.xm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8.tiff"/><Relationship Id="rId4" Type="http://schemas.openxmlformats.org/officeDocument/2006/relationships/image" Target="../media/image17.tiff"/></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1.tif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tiff"/><Relationship Id="rId3" Type="http://schemas.openxmlformats.org/officeDocument/2006/relationships/image" Target="../media/image19.png"/><Relationship Id="rId7" Type="http://schemas.openxmlformats.org/officeDocument/2006/relationships/image" Target="../media/image23.tiff"/><Relationship Id="rId12"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tiff"/><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8.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5.xml"/><Relationship Id="rId6" Type="http://schemas.openxmlformats.org/officeDocument/2006/relationships/image" Target="../media/image65.jpg"/><Relationship Id="rId5" Type="http://schemas.openxmlformats.org/officeDocument/2006/relationships/image" Target="../media/image64.jpeg"/><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hyperlink" Target="https://www.linkedin.com/groups/8954386/" TargetMode="External"/><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hyperlink" Target="mailto:Jessica.reif@crosslead.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tif"/><Relationship Id="rId5" Type="http://schemas.openxmlformats.org/officeDocument/2006/relationships/image" Target="../media/image33.tiff"/><Relationship Id="rId4" Type="http://schemas.openxmlformats.org/officeDocument/2006/relationships/image" Target="../media/image32.tiff"/></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2FAD01-0CE0-B046-B197-05DFE48D4D53}"/>
              </a:ext>
            </a:extLst>
          </p:cNvPr>
          <p:cNvSpPr/>
          <p:nvPr/>
        </p:nvSpPr>
        <p:spPr>
          <a:xfrm>
            <a:off x="4044" y="1"/>
            <a:ext cx="9716157" cy="4752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10" name="Freeform 9">
            <a:extLst>
              <a:ext uri="{FF2B5EF4-FFF2-40B4-BE49-F238E27FC236}">
                <a16:creationId xmlns:a16="http://schemas.microsoft.com/office/drawing/2014/main" id="{BF9812C2-1289-E84F-8F76-FDD6DFFF1FD9}"/>
              </a:ext>
            </a:extLst>
          </p:cNvPr>
          <p:cNvSpPr/>
          <p:nvPr/>
        </p:nvSpPr>
        <p:spPr>
          <a:xfrm rot="239815">
            <a:off x="8133072" y="-12220"/>
            <a:ext cx="2897809" cy="5108603"/>
          </a:xfrm>
          <a:custGeom>
            <a:avLst/>
            <a:gdLst>
              <a:gd name="connsiteX0" fmla="*/ 689113 w 2173357"/>
              <a:gd name="connsiteY0" fmla="*/ 0 h 2637182"/>
              <a:gd name="connsiteX1" fmla="*/ 0 w 2173357"/>
              <a:gd name="connsiteY1" fmla="*/ 2637182 h 2637182"/>
              <a:gd name="connsiteX2" fmla="*/ 1775792 w 2173357"/>
              <a:gd name="connsiteY2" fmla="*/ 2584173 h 2637182"/>
              <a:gd name="connsiteX3" fmla="*/ 2173357 w 2173357"/>
              <a:gd name="connsiteY3" fmla="*/ 39756 h 2637182"/>
              <a:gd name="connsiteX4" fmla="*/ 689113 w 2173357"/>
              <a:gd name="connsiteY4" fmla="*/ 0 h 263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3357" h="2637182">
                <a:moveTo>
                  <a:pt x="689113" y="0"/>
                </a:moveTo>
                <a:lnTo>
                  <a:pt x="0" y="2637182"/>
                </a:lnTo>
                <a:lnTo>
                  <a:pt x="1775792" y="2584173"/>
                </a:lnTo>
                <a:lnTo>
                  <a:pt x="2173357" y="39756"/>
                </a:lnTo>
                <a:lnTo>
                  <a:pt x="68911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4" name="Lorem Ipsum…">
            <a:extLst>
              <a:ext uri="{FF2B5EF4-FFF2-40B4-BE49-F238E27FC236}">
                <a16:creationId xmlns:a16="http://schemas.microsoft.com/office/drawing/2014/main" id="{67E64F7B-FE03-8846-BAAE-F7E1E1886F97}"/>
              </a:ext>
            </a:extLst>
          </p:cNvPr>
          <p:cNvSpPr txBox="1"/>
          <p:nvPr/>
        </p:nvSpPr>
        <p:spPr>
          <a:xfrm>
            <a:off x="1005207" y="2468145"/>
            <a:ext cx="6783157" cy="2574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t" anchorCtr="0">
            <a:noAutofit/>
          </a:bodyPr>
          <a:lstStyle/>
          <a:p>
            <a:pPr>
              <a:defRPr sz="7200" b="1"/>
            </a:pPr>
            <a:r>
              <a:rPr lang="en-US" sz="5867" b="1" dirty="0">
                <a:solidFill>
                  <a:schemeClr val="bg1"/>
                </a:solidFill>
                <a:latin typeface="Lato Light" panose="020F0302020204030203" pitchFamily="34" charset="77"/>
              </a:rPr>
              <a:t>Leading in Complex Environments</a:t>
            </a:r>
          </a:p>
        </p:txBody>
      </p:sp>
      <p:pic>
        <p:nvPicPr>
          <p:cNvPr id="6" name="Picture 5" descr="A picture containing drawing, light&#10;&#10;Description automatically generated">
            <a:extLst>
              <a:ext uri="{FF2B5EF4-FFF2-40B4-BE49-F238E27FC236}">
                <a16:creationId xmlns:a16="http://schemas.microsoft.com/office/drawing/2014/main" id="{3434A56A-89ED-DE4E-AB59-8A1F1042F2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5207" y="588896"/>
            <a:ext cx="3096485" cy="1049297"/>
          </a:xfrm>
          <a:prstGeom prst="rect">
            <a:avLst/>
          </a:prstGeom>
        </p:spPr>
      </p:pic>
      <p:pic>
        <p:nvPicPr>
          <p:cNvPr id="12" name="Picture 11">
            <a:extLst>
              <a:ext uri="{FF2B5EF4-FFF2-40B4-BE49-F238E27FC236}">
                <a16:creationId xmlns:a16="http://schemas.microsoft.com/office/drawing/2014/main" id="{95041AB3-0E52-164A-935B-D41BB8125F4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11948" y="0"/>
            <a:ext cx="11284209" cy="9315451"/>
          </a:xfrm>
          <a:prstGeom prst="parallelogram">
            <a:avLst/>
          </a:prstGeom>
        </p:spPr>
      </p:pic>
      <p:sp>
        <p:nvSpPr>
          <p:cNvPr id="9" name="Lorem Ipsum…">
            <a:extLst>
              <a:ext uri="{FF2B5EF4-FFF2-40B4-BE49-F238E27FC236}">
                <a16:creationId xmlns:a16="http://schemas.microsoft.com/office/drawing/2014/main" id="{76E713A7-4EEC-B34C-9706-A5EEAF51508B}"/>
              </a:ext>
            </a:extLst>
          </p:cNvPr>
          <p:cNvSpPr txBox="1"/>
          <p:nvPr/>
        </p:nvSpPr>
        <p:spPr>
          <a:xfrm>
            <a:off x="1005206" y="5191164"/>
            <a:ext cx="6783157" cy="2574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t" anchorCtr="0">
            <a:noAutofit/>
          </a:bodyPr>
          <a:lstStyle/>
          <a:p>
            <a:pPr>
              <a:defRPr sz="7200" b="1"/>
            </a:pPr>
            <a:r>
              <a:rPr lang="en-US" sz="4000" b="1" dirty="0">
                <a:solidFill>
                  <a:schemeClr val="bg2"/>
                </a:solidFill>
                <a:latin typeface="Lato Light" panose="020F0302020204030203" pitchFamily="34" charset="77"/>
              </a:rPr>
              <a:t>DevOps Enterprise Summit</a:t>
            </a:r>
          </a:p>
          <a:p>
            <a:pPr>
              <a:defRPr sz="7200" b="1"/>
            </a:pPr>
            <a:r>
              <a:rPr lang="en-US" sz="4000" b="1" dirty="0">
                <a:solidFill>
                  <a:schemeClr val="bg2"/>
                </a:solidFill>
                <a:latin typeface="Lato Light" panose="020F0302020204030203" pitchFamily="34" charset="77"/>
              </a:rPr>
              <a:t>October 2020</a:t>
            </a:r>
          </a:p>
          <a:p>
            <a:pPr>
              <a:defRPr sz="7200" b="1"/>
            </a:pPr>
            <a:endParaRPr lang="en-US" sz="3000" b="1" dirty="0">
              <a:solidFill>
                <a:schemeClr val="bg2"/>
              </a:solidFill>
              <a:latin typeface="Lato Light" panose="020F0302020204030203" pitchFamily="34" charset="77"/>
            </a:endParaRPr>
          </a:p>
          <a:p>
            <a:pPr>
              <a:defRPr sz="7200" b="1"/>
            </a:pPr>
            <a:r>
              <a:rPr lang="en-US" sz="4000" b="1" dirty="0">
                <a:solidFill>
                  <a:schemeClr val="bg2"/>
                </a:solidFill>
                <a:latin typeface="Lato Light" panose="020F0302020204030203" pitchFamily="34" charset="77"/>
              </a:rPr>
              <a:t>David Silverman &amp; </a:t>
            </a:r>
          </a:p>
          <a:p>
            <a:pPr>
              <a:defRPr sz="7200" b="1"/>
            </a:pPr>
            <a:r>
              <a:rPr lang="en-US" sz="4000" b="1" dirty="0">
                <a:solidFill>
                  <a:schemeClr val="bg2"/>
                </a:solidFill>
                <a:latin typeface="Lato Light" panose="020F0302020204030203" pitchFamily="34" charset="77"/>
              </a:rPr>
              <a:t>Jessica </a:t>
            </a:r>
            <a:r>
              <a:rPr lang="en-US" sz="4000" b="1" dirty="0" err="1">
                <a:solidFill>
                  <a:schemeClr val="bg2"/>
                </a:solidFill>
                <a:latin typeface="Lato Light" panose="020F0302020204030203" pitchFamily="34" charset="77"/>
              </a:rPr>
              <a:t>Reif</a:t>
            </a:r>
            <a:endParaRPr lang="en-US" sz="4000" b="1" dirty="0">
              <a:solidFill>
                <a:schemeClr val="bg2"/>
              </a:solidFill>
              <a:latin typeface="Lato Light" panose="020F0302020204030203" pitchFamily="34" charset="77"/>
            </a:endParaRPr>
          </a:p>
        </p:txBody>
      </p:sp>
    </p:spTree>
    <p:extLst>
      <p:ext uri="{BB962C8B-B14F-4D97-AF65-F5344CB8AC3E}">
        <p14:creationId xmlns:p14="http://schemas.microsoft.com/office/powerpoint/2010/main" val="2024191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E6C4A-D7FD-FA4B-866D-1AEC6D394B65}"/>
              </a:ext>
            </a:extLst>
          </p:cNvPr>
          <p:cNvSpPr>
            <a:spLocks noGrp="1"/>
          </p:cNvSpPr>
          <p:nvPr>
            <p:ph type="title"/>
          </p:nvPr>
        </p:nvSpPr>
        <p:spPr>
          <a:xfrm>
            <a:off x="1019126" y="1015847"/>
            <a:ext cx="14811725" cy="607345"/>
          </a:xfrm>
        </p:spPr>
        <p:txBody>
          <a:bodyPr/>
          <a:lstStyle/>
          <a:p>
            <a:r>
              <a:rPr lang="en-US" dirty="0">
                <a:ea typeface="Lato" panose="020F0502020204030203" pitchFamily="34" charset="0"/>
                <a:cs typeface="Lato" panose="020F0502020204030203" pitchFamily="34" charset="0"/>
              </a:rPr>
              <a:t>The Waterfall Model of Software Development</a:t>
            </a:r>
          </a:p>
        </p:txBody>
      </p:sp>
      <p:sp>
        <p:nvSpPr>
          <p:cNvPr id="6" name="Rectangle 5">
            <a:extLst>
              <a:ext uri="{FF2B5EF4-FFF2-40B4-BE49-F238E27FC236}">
                <a16:creationId xmlns:a16="http://schemas.microsoft.com/office/drawing/2014/main" id="{7C234D50-6247-6E4F-9220-2F6FEAAB612D}"/>
              </a:ext>
            </a:extLst>
          </p:cNvPr>
          <p:cNvSpPr/>
          <p:nvPr/>
        </p:nvSpPr>
        <p:spPr>
          <a:xfrm>
            <a:off x="1093059" y="1935382"/>
            <a:ext cx="2173129" cy="7371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latin typeface="Lato" panose="020F0502020204030203" pitchFamily="34" charset="0"/>
              </a:rPr>
              <a:t>Requirements Gathering</a:t>
            </a:r>
          </a:p>
        </p:txBody>
      </p:sp>
      <p:sp>
        <p:nvSpPr>
          <p:cNvPr id="7" name="Rectangle 6">
            <a:extLst>
              <a:ext uri="{FF2B5EF4-FFF2-40B4-BE49-F238E27FC236}">
                <a16:creationId xmlns:a16="http://schemas.microsoft.com/office/drawing/2014/main" id="{EA9A4DDA-D5EB-EC44-B8D4-6B11B3985968}"/>
              </a:ext>
            </a:extLst>
          </p:cNvPr>
          <p:cNvSpPr/>
          <p:nvPr/>
        </p:nvSpPr>
        <p:spPr>
          <a:xfrm>
            <a:off x="3266187" y="2672498"/>
            <a:ext cx="1792941" cy="60734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latin typeface="Lato" panose="020F0502020204030203" pitchFamily="34" charset="0"/>
              </a:rPr>
              <a:t>Design</a:t>
            </a:r>
          </a:p>
        </p:txBody>
      </p:sp>
      <p:sp>
        <p:nvSpPr>
          <p:cNvPr id="8" name="Rectangle 7">
            <a:extLst>
              <a:ext uri="{FF2B5EF4-FFF2-40B4-BE49-F238E27FC236}">
                <a16:creationId xmlns:a16="http://schemas.microsoft.com/office/drawing/2014/main" id="{C2CFE44B-2E0C-204B-8A5F-179386690C40}"/>
              </a:ext>
            </a:extLst>
          </p:cNvPr>
          <p:cNvSpPr/>
          <p:nvPr/>
        </p:nvSpPr>
        <p:spPr>
          <a:xfrm>
            <a:off x="5057176" y="3279843"/>
            <a:ext cx="6880659" cy="60734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latin typeface="Lato" panose="020F0502020204030203" pitchFamily="34" charset="0"/>
              </a:rPr>
              <a:t>Build/Develop</a:t>
            </a:r>
          </a:p>
        </p:txBody>
      </p:sp>
      <p:sp>
        <p:nvSpPr>
          <p:cNvPr id="9" name="Rectangle 8">
            <a:extLst>
              <a:ext uri="{FF2B5EF4-FFF2-40B4-BE49-F238E27FC236}">
                <a16:creationId xmlns:a16="http://schemas.microsoft.com/office/drawing/2014/main" id="{BCBDA6A8-EC4D-F54A-9F5D-C89C5485912E}"/>
              </a:ext>
            </a:extLst>
          </p:cNvPr>
          <p:cNvSpPr/>
          <p:nvPr/>
        </p:nvSpPr>
        <p:spPr>
          <a:xfrm>
            <a:off x="11937835" y="3887188"/>
            <a:ext cx="1878563" cy="60734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latin typeface="Lato" panose="020F0502020204030203" pitchFamily="34" charset="0"/>
              </a:rPr>
              <a:t>QA/Test</a:t>
            </a:r>
          </a:p>
        </p:txBody>
      </p:sp>
      <p:sp>
        <p:nvSpPr>
          <p:cNvPr id="10" name="Rectangle 9">
            <a:extLst>
              <a:ext uri="{FF2B5EF4-FFF2-40B4-BE49-F238E27FC236}">
                <a16:creationId xmlns:a16="http://schemas.microsoft.com/office/drawing/2014/main" id="{5A91AA18-1BC1-174B-B18B-D4C2794533B3}"/>
              </a:ext>
            </a:extLst>
          </p:cNvPr>
          <p:cNvSpPr/>
          <p:nvPr/>
        </p:nvSpPr>
        <p:spPr>
          <a:xfrm>
            <a:off x="13816398" y="4494534"/>
            <a:ext cx="1878563" cy="60734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latin typeface="Lato" panose="020F0502020204030203" pitchFamily="34" charset="0"/>
              </a:rPr>
              <a:t>Deliver</a:t>
            </a:r>
          </a:p>
        </p:txBody>
      </p:sp>
      <p:sp>
        <p:nvSpPr>
          <p:cNvPr id="11" name="TextBox 10">
            <a:extLst>
              <a:ext uri="{FF2B5EF4-FFF2-40B4-BE49-F238E27FC236}">
                <a16:creationId xmlns:a16="http://schemas.microsoft.com/office/drawing/2014/main" id="{625765D0-0D72-594F-97B4-61EC6D8FBF59}"/>
              </a:ext>
            </a:extLst>
          </p:cNvPr>
          <p:cNvSpPr txBox="1"/>
          <p:nvPr/>
        </p:nvSpPr>
        <p:spPr>
          <a:xfrm>
            <a:off x="1093057" y="5161547"/>
            <a:ext cx="14733749" cy="3529684"/>
          </a:xfrm>
          <a:prstGeom prst="rect">
            <a:avLst/>
          </a:prstGeom>
          <a:noFill/>
        </p:spPr>
        <p:txBody>
          <a:bodyPr wrap="square" lIns="0" tIns="0" rIns="0" bIns="0" rtlCol="0">
            <a:spAutoFit/>
          </a:bodyPr>
          <a:lstStyle/>
          <a:p>
            <a:r>
              <a:rPr lang="en-US" sz="2667" dirty="0">
                <a:latin typeface="Lato" panose="020F0502020204030203" pitchFamily="34" charset="0"/>
              </a:rPr>
              <a:t>Three Problems with this Approach:</a:t>
            </a:r>
          </a:p>
          <a:p>
            <a:endParaRPr lang="en-US" sz="2667" dirty="0">
              <a:latin typeface="Lato" panose="020F0502020204030203" pitchFamily="34" charset="0"/>
            </a:endParaRPr>
          </a:p>
          <a:p>
            <a:pPr marL="457189" indent="-457189">
              <a:buFont typeface="Arial" panose="020B0604020202020204" pitchFamily="34" charset="0"/>
              <a:buChar char="•"/>
            </a:pPr>
            <a:r>
              <a:rPr lang="en-US" sz="2667" dirty="0">
                <a:latin typeface="Lato" panose="020F0502020204030203" pitchFamily="34" charset="0"/>
              </a:rPr>
              <a:t>Handoffs between teams lead to information loss and coordination challenges</a:t>
            </a:r>
          </a:p>
          <a:p>
            <a:pPr marL="457189" indent="-457189">
              <a:buFont typeface="Arial" panose="020B0604020202020204" pitchFamily="34" charset="0"/>
              <a:buChar char="•"/>
            </a:pPr>
            <a:endParaRPr lang="en-US" sz="2667" dirty="0">
              <a:latin typeface="Lato" panose="020F0502020204030203" pitchFamily="34" charset="0"/>
            </a:endParaRPr>
          </a:p>
          <a:p>
            <a:pPr marL="457189" indent="-457189">
              <a:buFont typeface="Arial" panose="020B0604020202020204" pitchFamily="34" charset="0"/>
              <a:buChar char="•"/>
            </a:pPr>
            <a:r>
              <a:rPr lang="en-US" sz="2667" dirty="0">
                <a:latin typeface="Lato" panose="020F0502020204030203" pitchFamily="34" charset="0"/>
              </a:rPr>
              <a:t>Feedback at any stage is highly disruptive</a:t>
            </a:r>
          </a:p>
          <a:p>
            <a:pPr marL="457189" indent="-457189">
              <a:buFont typeface="Arial" panose="020B0604020202020204" pitchFamily="34" charset="0"/>
              <a:buChar char="•"/>
            </a:pPr>
            <a:endParaRPr lang="en-US" sz="2667" dirty="0">
              <a:latin typeface="Lato" panose="020F0502020204030203" pitchFamily="34" charset="0"/>
            </a:endParaRPr>
          </a:p>
          <a:p>
            <a:pPr marL="457189" indent="-457189">
              <a:buFont typeface="Arial" panose="020B0604020202020204" pitchFamily="34" charset="0"/>
              <a:buChar char="•"/>
            </a:pPr>
            <a:r>
              <a:rPr lang="en-US" sz="2667" dirty="0">
                <a:latin typeface="Lato" panose="020F0502020204030203" pitchFamily="34" charset="0"/>
              </a:rPr>
              <a:t>Deliverable is inconsistent with </a:t>
            </a:r>
            <a:r>
              <a:rPr lang="en-US" sz="2667" u="sng" dirty="0">
                <a:latin typeface="Lato" panose="020F0502020204030203" pitchFamily="34" charset="0"/>
              </a:rPr>
              <a:t>current</a:t>
            </a:r>
            <a:r>
              <a:rPr lang="en-US" sz="2667" dirty="0">
                <a:latin typeface="Lato" panose="020F0502020204030203" pitchFamily="34" charset="0"/>
              </a:rPr>
              <a:t> customer/stakeholder requirements</a:t>
            </a:r>
          </a:p>
          <a:p>
            <a:pPr marL="457189" indent="-457189">
              <a:buFont typeface="Arial" panose="020B0604020202020204" pitchFamily="34" charset="0"/>
              <a:buChar char="•"/>
            </a:pPr>
            <a:endParaRPr lang="en-US" sz="4267" dirty="0">
              <a:solidFill>
                <a:schemeClr val="accent2"/>
              </a:solidFill>
              <a:latin typeface="Lato" panose="020F0502020204030203" pitchFamily="34" charset="0"/>
            </a:endParaRPr>
          </a:p>
        </p:txBody>
      </p:sp>
      <p:sp>
        <p:nvSpPr>
          <p:cNvPr id="12" name="Rectangle 11">
            <a:extLst>
              <a:ext uri="{FF2B5EF4-FFF2-40B4-BE49-F238E27FC236}">
                <a16:creationId xmlns:a16="http://schemas.microsoft.com/office/drawing/2014/main" id="{C1B06C72-5FC6-F24F-835D-6F3248BF3AAA}"/>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12215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40ACAC-1D5C-1F46-A839-026B54285128}"/>
              </a:ext>
            </a:extLst>
          </p:cNvPr>
          <p:cNvSpPr>
            <a:spLocks noGrp="1"/>
          </p:cNvSpPr>
          <p:nvPr>
            <p:ph type="title"/>
          </p:nvPr>
        </p:nvSpPr>
        <p:spPr>
          <a:xfrm>
            <a:off x="1071879" y="1349955"/>
            <a:ext cx="14811725" cy="607345"/>
          </a:xfrm>
        </p:spPr>
        <p:txBody>
          <a:bodyPr/>
          <a:lstStyle/>
          <a:p>
            <a:r>
              <a:rPr lang="en-US" dirty="0">
                <a:cs typeface="Lato" panose="020F0502020204030203" pitchFamily="34" charset="0"/>
              </a:rPr>
              <a:t>Emergent Approach: Agile Development</a:t>
            </a:r>
          </a:p>
        </p:txBody>
      </p:sp>
      <p:pic>
        <p:nvPicPr>
          <p:cNvPr id="6" name="Graphic 5">
            <a:extLst>
              <a:ext uri="{FF2B5EF4-FFF2-40B4-BE49-F238E27FC236}">
                <a16:creationId xmlns:a16="http://schemas.microsoft.com/office/drawing/2014/main" id="{553005D3-DB5C-7240-AFB3-3605F4B923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2606" y="2374386"/>
            <a:ext cx="5415135" cy="5415135"/>
          </a:xfrm>
          <a:prstGeom prst="rect">
            <a:avLst/>
          </a:prstGeom>
        </p:spPr>
      </p:pic>
      <p:pic>
        <p:nvPicPr>
          <p:cNvPr id="7" name="Picture 6">
            <a:extLst>
              <a:ext uri="{FF2B5EF4-FFF2-40B4-BE49-F238E27FC236}">
                <a16:creationId xmlns:a16="http://schemas.microsoft.com/office/drawing/2014/main" id="{2047BF35-9C74-EE40-88A1-D1F25D8D84D1}"/>
              </a:ext>
            </a:extLst>
          </p:cNvPr>
          <p:cNvPicPr>
            <a:picLocks noChangeAspect="1"/>
          </p:cNvPicPr>
          <p:nvPr/>
        </p:nvPicPr>
        <p:blipFill>
          <a:blip r:embed="rId5">
            <a:duotone>
              <a:schemeClr val="accent3">
                <a:shade val="45000"/>
                <a:satMod val="135000"/>
              </a:schemeClr>
              <a:prstClr val="white"/>
            </a:duotone>
          </a:blip>
          <a:stretch>
            <a:fillRect/>
          </a:stretch>
        </p:blipFill>
        <p:spPr>
          <a:xfrm>
            <a:off x="5236902" y="4102049"/>
            <a:ext cx="1538685" cy="1538685"/>
          </a:xfrm>
          <a:prstGeom prst="rect">
            <a:avLst/>
          </a:prstGeom>
        </p:spPr>
      </p:pic>
      <p:sp>
        <p:nvSpPr>
          <p:cNvPr id="8" name="TextBox 7">
            <a:extLst>
              <a:ext uri="{FF2B5EF4-FFF2-40B4-BE49-F238E27FC236}">
                <a16:creationId xmlns:a16="http://schemas.microsoft.com/office/drawing/2014/main" id="{2031D99E-C53B-E043-B27B-C29E56C24D4C}"/>
              </a:ext>
            </a:extLst>
          </p:cNvPr>
          <p:cNvSpPr txBox="1"/>
          <p:nvPr/>
        </p:nvSpPr>
        <p:spPr>
          <a:xfrm>
            <a:off x="4771971" y="5640734"/>
            <a:ext cx="2468548" cy="656462"/>
          </a:xfrm>
          <a:prstGeom prst="rect">
            <a:avLst/>
          </a:prstGeom>
          <a:noFill/>
        </p:spPr>
        <p:txBody>
          <a:bodyPr wrap="square" lIns="0" tIns="0" rIns="0" bIns="0" rtlCol="0">
            <a:spAutoFit/>
          </a:bodyPr>
          <a:lstStyle/>
          <a:p>
            <a:pPr algn="ctr"/>
            <a:r>
              <a:rPr lang="en-US" sz="2133" dirty="0">
                <a:latin typeface="Lato" panose="020F0502020204030203" pitchFamily="34" charset="0"/>
              </a:rPr>
              <a:t>Stakeholder Feedback</a:t>
            </a:r>
          </a:p>
        </p:txBody>
      </p:sp>
      <p:sp>
        <p:nvSpPr>
          <p:cNvPr id="10" name="TextBox 9">
            <a:extLst>
              <a:ext uri="{FF2B5EF4-FFF2-40B4-BE49-F238E27FC236}">
                <a16:creationId xmlns:a16="http://schemas.microsoft.com/office/drawing/2014/main" id="{27FC90CF-2576-2E42-867C-2ECE4D584876}"/>
              </a:ext>
            </a:extLst>
          </p:cNvPr>
          <p:cNvSpPr txBox="1"/>
          <p:nvPr/>
        </p:nvSpPr>
        <p:spPr>
          <a:xfrm>
            <a:off x="9121081" y="2917105"/>
            <a:ext cx="5985014" cy="5745291"/>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US" dirty="0">
                <a:latin typeface="Lato" panose="020F0502020204030203" pitchFamily="34" charset="0"/>
              </a:rPr>
              <a:t>Cross-functional teaming</a:t>
            </a:r>
          </a:p>
          <a:p>
            <a:endParaRPr lang="en-US" dirty="0">
              <a:latin typeface="Lato" panose="020F0502020204030203" pitchFamily="34" charset="0"/>
            </a:endParaRPr>
          </a:p>
          <a:p>
            <a:pPr marL="457189" indent="-457189">
              <a:buFont typeface="Arial" panose="020B0604020202020204" pitchFamily="34" charset="0"/>
              <a:buChar char="•"/>
            </a:pPr>
            <a:r>
              <a:rPr lang="en-US" dirty="0">
                <a:latin typeface="Lato" panose="020F0502020204030203" pitchFamily="34" charset="0"/>
              </a:rPr>
              <a:t>Iterative Planning and Execution Cycles</a:t>
            </a:r>
          </a:p>
          <a:p>
            <a:pPr marL="457189" indent="-457189">
              <a:buFont typeface="Arial" panose="020B0604020202020204" pitchFamily="34" charset="0"/>
              <a:buChar char="•"/>
            </a:pPr>
            <a:endParaRPr lang="en-US" dirty="0">
              <a:latin typeface="Lato" panose="020F0502020204030203" pitchFamily="34" charset="0"/>
            </a:endParaRPr>
          </a:p>
          <a:p>
            <a:pPr marL="457189" indent="-457189">
              <a:buFont typeface="Arial" panose="020B0604020202020204" pitchFamily="34" charset="0"/>
              <a:buChar char="•"/>
            </a:pPr>
            <a:r>
              <a:rPr lang="en-US" dirty="0">
                <a:latin typeface="Lato" panose="020F0502020204030203" pitchFamily="34" charset="0"/>
              </a:rPr>
              <a:t>Minimum Viable Products – Test and Learn </a:t>
            </a:r>
          </a:p>
          <a:p>
            <a:pPr marL="457189" indent="-457189">
              <a:buFont typeface="Arial" panose="020B0604020202020204" pitchFamily="34" charset="0"/>
              <a:buChar char="•"/>
            </a:pPr>
            <a:endParaRPr lang="en-US" dirty="0">
              <a:latin typeface="Lato" panose="020F0502020204030203" pitchFamily="34" charset="0"/>
            </a:endParaRPr>
          </a:p>
          <a:p>
            <a:pPr marL="457189" indent="-457189">
              <a:buFont typeface="Arial" panose="020B0604020202020204" pitchFamily="34" charset="0"/>
              <a:buChar char="•"/>
            </a:pPr>
            <a:r>
              <a:rPr lang="en-US" dirty="0">
                <a:latin typeface="Lato" panose="020F0502020204030203" pitchFamily="34" charset="0"/>
              </a:rPr>
              <a:t>Deliver Value Early and Often</a:t>
            </a:r>
          </a:p>
          <a:p>
            <a:pPr marL="457189" indent="-457189">
              <a:buFont typeface="Arial" panose="020B0604020202020204" pitchFamily="34" charset="0"/>
              <a:buChar char="•"/>
            </a:pPr>
            <a:endParaRPr lang="en-US" sz="4267" dirty="0">
              <a:latin typeface="Lato" panose="020F0502020204030203" pitchFamily="34" charset="0"/>
            </a:endParaRPr>
          </a:p>
          <a:p>
            <a:pPr marL="457189" indent="-457189">
              <a:buFont typeface="Arial" panose="020B0604020202020204" pitchFamily="34" charset="0"/>
              <a:buChar char="•"/>
            </a:pPr>
            <a:endParaRPr lang="en-US" sz="4267" dirty="0">
              <a:latin typeface="Lato" panose="020F0502020204030203" pitchFamily="34" charset="0"/>
            </a:endParaRPr>
          </a:p>
        </p:txBody>
      </p:sp>
      <p:sp>
        <p:nvSpPr>
          <p:cNvPr id="15" name="Rectangle 14">
            <a:extLst>
              <a:ext uri="{FF2B5EF4-FFF2-40B4-BE49-F238E27FC236}">
                <a16:creationId xmlns:a16="http://schemas.microsoft.com/office/drawing/2014/main" id="{E36DF782-7B18-B34D-A418-3FAF26A0C565}"/>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139262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0">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852E-86CF-B24A-AEDC-9CC5D918017E}"/>
              </a:ext>
            </a:extLst>
          </p:cNvPr>
          <p:cNvSpPr>
            <a:spLocks noGrp="1"/>
          </p:cNvSpPr>
          <p:nvPr>
            <p:ph type="title"/>
          </p:nvPr>
        </p:nvSpPr>
        <p:spPr/>
        <p:txBody>
          <a:bodyPr/>
          <a:lstStyle/>
          <a:p>
            <a:r>
              <a:rPr lang="en-US" dirty="0"/>
              <a:t>Capabilities of an Agile Ecosystem</a:t>
            </a:r>
          </a:p>
        </p:txBody>
      </p:sp>
      <p:sp>
        <p:nvSpPr>
          <p:cNvPr id="5" name="Rectangle 4">
            <a:extLst>
              <a:ext uri="{FF2B5EF4-FFF2-40B4-BE49-F238E27FC236}">
                <a16:creationId xmlns:a16="http://schemas.microsoft.com/office/drawing/2014/main" id="{344F991D-5C91-A542-9265-E7850E72834B}"/>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6" name="TRUST">
            <a:extLst>
              <a:ext uri="{FF2B5EF4-FFF2-40B4-BE49-F238E27FC236}">
                <a16:creationId xmlns:a16="http://schemas.microsoft.com/office/drawing/2014/main" id="{087C73CC-B5CF-8442-BE6C-1E5CEE582E72}"/>
              </a:ext>
            </a:extLst>
          </p:cNvPr>
          <p:cNvSpPr/>
          <p:nvPr/>
        </p:nvSpPr>
        <p:spPr>
          <a:xfrm>
            <a:off x="8367510" y="1830414"/>
            <a:ext cx="6596997" cy="2791926"/>
          </a:xfrm>
          <a:prstGeom prst="rect">
            <a:avLst/>
          </a:prstGeom>
          <a:solidFill>
            <a:schemeClr val="accent2">
              <a:lumMod val="75000"/>
            </a:schemeClr>
          </a:solidFill>
          <a:ln w="12700">
            <a:miter lim="400000"/>
          </a:ln>
          <a:effectLst/>
          <a:extLst>
            <a:ext uri="{C572A759-6A51-4108-AA02-DFA0A04FC94B}">
              <ma14:wrappingTextBoxFlag xmlns="" xmlns:ma14="http://schemas.microsoft.com/office/mac/drawingml/2011/main" val="1"/>
            </a:ext>
          </a:extLst>
        </p:spPr>
        <p:txBody>
          <a:bodyPr lIns="81257" tIns="81257" rIns="81257" bIns="81257" anchor="ctr"/>
          <a:lstStyle>
            <a:lvl1pPr algn="ctr">
              <a:defRPr sz="6000">
                <a:solidFill>
                  <a:srgbClr val="FFFFFF"/>
                </a:solidFill>
              </a:defRPr>
            </a:lvl1pPr>
          </a:lstStyle>
          <a:p>
            <a:pPr defTabSz="1625126"/>
            <a:r>
              <a:rPr sz="5400" dirty="0">
                <a:latin typeface="Lato" panose="020F0502020204030203" pitchFamily="34" charset="0"/>
                <a:ea typeface="Lato" panose="020F0502020204030203" pitchFamily="34" charset="0"/>
                <a:cs typeface="Lato" panose="020F0502020204030203" pitchFamily="34" charset="0"/>
              </a:rPr>
              <a:t>TRUST</a:t>
            </a:r>
          </a:p>
        </p:txBody>
      </p:sp>
      <p:sp>
        <p:nvSpPr>
          <p:cNvPr id="7" name="COMMON…">
            <a:extLst>
              <a:ext uri="{FF2B5EF4-FFF2-40B4-BE49-F238E27FC236}">
                <a16:creationId xmlns:a16="http://schemas.microsoft.com/office/drawing/2014/main" id="{CC5E3275-C0D5-1F44-8AA5-A992E6CD0879}"/>
              </a:ext>
            </a:extLst>
          </p:cNvPr>
          <p:cNvSpPr/>
          <p:nvPr/>
        </p:nvSpPr>
        <p:spPr>
          <a:xfrm>
            <a:off x="8367510" y="5045404"/>
            <a:ext cx="6596997" cy="2791926"/>
          </a:xfrm>
          <a:prstGeom prst="rect">
            <a:avLst/>
          </a:prstGeom>
          <a:solidFill>
            <a:schemeClr val="accent2">
              <a:lumMod val="60000"/>
              <a:lumOff val="40000"/>
            </a:schemeClr>
          </a:solidFill>
          <a:ln w="12700">
            <a:miter lim="400000"/>
          </a:ln>
          <a:effectLst/>
          <a:extLst>
            <a:ext uri="{C572A759-6A51-4108-AA02-DFA0A04FC94B}">
              <ma14:wrappingTextBoxFlag xmlns="" xmlns:ma14="http://schemas.microsoft.com/office/mac/drawingml/2011/main" val="1"/>
            </a:ext>
          </a:extLst>
        </p:spPr>
        <p:txBody>
          <a:bodyPr lIns="81257" tIns="81257" rIns="81257" bIns="81257" anchor="ctr"/>
          <a:lstStyle/>
          <a:p>
            <a:pPr algn="ctr" defTabSz="1625126">
              <a:defRPr sz="6000">
                <a:solidFill>
                  <a:srgbClr val="FFFFFF"/>
                </a:solidFill>
              </a:defRPr>
            </a:pPr>
            <a:r>
              <a:rPr sz="5400" dirty="0">
                <a:solidFill>
                  <a:srgbClr val="FFFFFF"/>
                </a:solidFill>
                <a:latin typeface="Lato" panose="020F0502020204030203" pitchFamily="34" charset="0"/>
                <a:ea typeface="Lato" panose="020F0502020204030203" pitchFamily="34" charset="0"/>
                <a:cs typeface="Lato" panose="020F0502020204030203" pitchFamily="34" charset="0"/>
              </a:rPr>
              <a:t>COMMON </a:t>
            </a:r>
          </a:p>
          <a:p>
            <a:pPr algn="ctr" defTabSz="1625126">
              <a:defRPr sz="6000">
                <a:solidFill>
                  <a:srgbClr val="FFFFFF"/>
                </a:solidFill>
              </a:defRPr>
            </a:pPr>
            <a:r>
              <a:rPr sz="5400" dirty="0">
                <a:solidFill>
                  <a:srgbClr val="FFFFFF"/>
                </a:solidFill>
                <a:latin typeface="Lato" panose="020F0502020204030203" pitchFamily="34" charset="0"/>
                <a:ea typeface="Lato" panose="020F0502020204030203" pitchFamily="34" charset="0"/>
                <a:cs typeface="Lato" panose="020F0502020204030203" pitchFamily="34" charset="0"/>
              </a:rPr>
              <a:t>PURPOSE</a:t>
            </a:r>
          </a:p>
        </p:txBody>
      </p:sp>
      <p:sp>
        <p:nvSpPr>
          <p:cNvPr id="8" name="SHARED…">
            <a:extLst>
              <a:ext uri="{FF2B5EF4-FFF2-40B4-BE49-F238E27FC236}">
                <a16:creationId xmlns:a16="http://schemas.microsoft.com/office/drawing/2014/main" id="{E29A18EB-6B58-AC41-AA3C-28FE881CA138}"/>
              </a:ext>
            </a:extLst>
          </p:cNvPr>
          <p:cNvSpPr/>
          <p:nvPr/>
        </p:nvSpPr>
        <p:spPr>
          <a:xfrm>
            <a:off x="1331381" y="5045404"/>
            <a:ext cx="6596997" cy="2791926"/>
          </a:xfrm>
          <a:prstGeom prst="rect">
            <a:avLst/>
          </a:prstGeom>
          <a:solidFill>
            <a:schemeClr val="accent3">
              <a:lumMod val="40000"/>
              <a:lumOff val="60000"/>
            </a:schemeClr>
          </a:solidFill>
          <a:ln w="12700">
            <a:miter lim="400000"/>
          </a:ln>
          <a:effectLst/>
          <a:extLst>
            <a:ext uri="{C572A759-6A51-4108-AA02-DFA0A04FC94B}">
              <ma14:wrappingTextBoxFlag xmlns="" xmlns:ma14="http://schemas.microsoft.com/office/mac/drawingml/2011/main" val="1"/>
            </a:ext>
          </a:extLst>
        </p:spPr>
        <p:txBody>
          <a:bodyPr lIns="81257" tIns="81257" rIns="81257" bIns="81257" anchor="ctr"/>
          <a:lstStyle/>
          <a:p>
            <a:pPr algn="ctr" defTabSz="1625126">
              <a:defRPr sz="5800">
                <a:solidFill>
                  <a:srgbClr val="FFFFFF"/>
                </a:solidFill>
              </a:defRPr>
            </a:pPr>
            <a:r>
              <a:rPr sz="5400" dirty="0">
                <a:solidFill>
                  <a:srgbClr val="FFFFFF"/>
                </a:solidFill>
                <a:latin typeface="Lato" panose="020F0502020204030203" pitchFamily="34" charset="0"/>
                <a:ea typeface="Lato" panose="020F0502020204030203" pitchFamily="34" charset="0"/>
                <a:cs typeface="Lato" panose="020F0502020204030203" pitchFamily="34" charset="0"/>
              </a:rPr>
              <a:t>SHARED </a:t>
            </a:r>
          </a:p>
          <a:p>
            <a:pPr algn="ctr" defTabSz="1625126">
              <a:defRPr sz="5800">
                <a:solidFill>
                  <a:srgbClr val="FFFFFF"/>
                </a:solidFill>
              </a:defRPr>
            </a:pPr>
            <a:r>
              <a:rPr sz="5400" dirty="0">
                <a:solidFill>
                  <a:srgbClr val="FFFFFF"/>
                </a:solidFill>
                <a:latin typeface="Lato" panose="020F0502020204030203" pitchFamily="34" charset="0"/>
                <a:ea typeface="Lato" panose="020F0502020204030203" pitchFamily="34" charset="0"/>
                <a:cs typeface="Lato" panose="020F0502020204030203" pitchFamily="34" charset="0"/>
              </a:rPr>
              <a:t>CONSCIOUSNESS</a:t>
            </a:r>
          </a:p>
        </p:txBody>
      </p:sp>
      <p:sp>
        <p:nvSpPr>
          <p:cNvPr id="9" name="EMPOWERED…">
            <a:extLst>
              <a:ext uri="{FF2B5EF4-FFF2-40B4-BE49-F238E27FC236}">
                <a16:creationId xmlns:a16="http://schemas.microsoft.com/office/drawing/2014/main" id="{6A6E173F-05D3-334D-99BA-1BA45B959428}"/>
              </a:ext>
            </a:extLst>
          </p:cNvPr>
          <p:cNvSpPr/>
          <p:nvPr/>
        </p:nvSpPr>
        <p:spPr>
          <a:xfrm>
            <a:off x="1331381" y="1885581"/>
            <a:ext cx="6596997" cy="2791926"/>
          </a:xfrm>
          <a:prstGeom prst="rect">
            <a:avLst/>
          </a:prstGeom>
          <a:solidFill>
            <a:schemeClr val="bg1">
              <a:lumMod val="65000"/>
            </a:schemeClr>
          </a:solidFill>
          <a:ln w="12700">
            <a:miter lim="400000"/>
          </a:ln>
          <a:effectLst/>
          <a:extLst>
            <a:ext uri="{C572A759-6A51-4108-AA02-DFA0A04FC94B}">
              <ma14:wrappingTextBoxFlag xmlns="" xmlns:ma14="http://schemas.microsoft.com/office/mac/drawingml/2011/main" val="1"/>
            </a:ext>
          </a:extLst>
        </p:spPr>
        <p:txBody>
          <a:bodyPr lIns="81257" tIns="81257" rIns="81257" bIns="81257" anchor="ctr"/>
          <a:lstStyle/>
          <a:p>
            <a:pPr algn="ctr" defTabSz="1625126">
              <a:defRPr sz="6000">
                <a:solidFill>
                  <a:srgbClr val="FFFFFF"/>
                </a:solidFill>
              </a:defRPr>
            </a:pPr>
            <a:r>
              <a:rPr sz="5400" dirty="0">
                <a:solidFill>
                  <a:srgbClr val="FFFFFF"/>
                </a:solidFill>
                <a:latin typeface="Lato" panose="020F0502020204030203" pitchFamily="34" charset="0"/>
                <a:ea typeface="Lato" panose="020F0502020204030203" pitchFamily="34" charset="0"/>
                <a:cs typeface="Lato" panose="020F0502020204030203" pitchFamily="34" charset="0"/>
              </a:rPr>
              <a:t>EMPOWERED </a:t>
            </a:r>
          </a:p>
          <a:p>
            <a:pPr algn="ctr" defTabSz="1625126">
              <a:defRPr sz="6000">
                <a:solidFill>
                  <a:srgbClr val="FFFFFF"/>
                </a:solidFill>
              </a:defRPr>
            </a:pPr>
            <a:r>
              <a:rPr sz="5400" dirty="0">
                <a:solidFill>
                  <a:srgbClr val="FFFFFF"/>
                </a:solidFill>
                <a:latin typeface="Lato" panose="020F0502020204030203" pitchFamily="34" charset="0"/>
                <a:ea typeface="Lato" panose="020F0502020204030203" pitchFamily="34" charset="0"/>
                <a:cs typeface="Lato" panose="020F0502020204030203" pitchFamily="34" charset="0"/>
              </a:rPr>
              <a:t>EXECUTION</a:t>
            </a:r>
          </a:p>
        </p:txBody>
      </p:sp>
    </p:spTree>
    <p:extLst>
      <p:ext uri="{BB962C8B-B14F-4D97-AF65-F5344CB8AC3E}">
        <p14:creationId xmlns:p14="http://schemas.microsoft.com/office/powerpoint/2010/main" val="362946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 name="Diagram 74"/>
          <p:cNvGraphicFramePr/>
          <p:nvPr/>
        </p:nvGraphicFramePr>
        <p:xfrm>
          <a:off x="3694318" y="3502632"/>
          <a:ext cx="4027021" cy="3578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7" name="Picture 76"/>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9006563" y="2844995"/>
            <a:ext cx="4824871" cy="4967981"/>
          </a:xfrm>
          <a:prstGeom prst="rect">
            <a:avLst/>
          </a:prstGeom>
          <a:ln>
            <a:solidFill>
              <a:srgbClr val="000000"/>
            </a:solidFill>
          </a:ln>
        </p:spPr>
      </p:pic>
      <p:grpSp>
        <p:nvGrpSpPr>
          <p:cNvPr id="3" name="Group 2"/>
          <p:cNvGrpSpPr/>
          <p:nvPr/>
        </p:nvGrpSpPr>
        <p:grpSpPr>
          <a:xfrm>
            <a:off x="1933252" y="2051738"/>
            <a:ext cx="7017173" cy="5909733"/>
            <a:chOff x="-167886" y="203200"/>
            <a:chExt cx="6642469" cy="4909820"/>
          </a:xfrm>
        </p:grpSpPr>
        <p:sp>
          <p:nvSpPr>
            <p:cNvPr id="73" name="Rectangle 72"/>
            <p:cNvSpPr/>
            <p:nvPr/>
          </p:nvSpPr>
          <p:spPr>
            <a:xfrm>
              <a:off x="-167886" y="2458720"/>
              <a:ext cx="1229359" cy="477520"/>
            </a:xfrm>
            <a:prstGeom prst="rect">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133" dirty="0">
                  <a:solidFill>
                    <a:schemeClr val="tx1"/>
                  </a:solidFill>
                  <a:latin typeface="Lato" panose="020F0502020204030203" pitchFamily="34" charset="0"/>
                </a:rPr>
                <a:t>18:00</a:t>
              </a:r>
            </a:p>
          </p:txBody>
        </p:sp>
        <p:sp>
          <p:nvSpPr>
            <p:cNvPr id="71" name="Rectangle 70"/>
            <p:cNvSpPr/>
            <p:nvPr/>
          </p:nvSpPr>
          <p:spPr>
            <a:xfrm>
              <a:off x="2560320" y="4635500"/>
              <a:ext cx="1229360" cy="477520"/>
            </a:xfrm>
            <a:prstGeom prst="rect">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sz="2133" dirty="0">
                  <a:solidFill>
                    <a:schemeClr val="tx1"/>
                  </a:solidFill>
                  <a:latin typeface="Lato" panose="020F0502020204030203" pitchFamily="34" charset="0"/>
                </a:rPr>
                <a:t>12:00</a:t>
              </a:r>
            </a:p>
          </p:txBody>
        </p:sp>
        <p:sp>
          <p:nvSpPr>
            <p:cNvPr id="70" name="Rectangle 69"/>
            <p:cNvSpPr/>
            <p:nvPr/>
          </p:nvSpPr>
          <p:spPr>
            <a:xfrm>
              <a:off x="2570480" y="203200"/>
              <a:ext cx="1229360" cy="416560"/>
            </a:xfrm>
            <a:prstGeom prst="rect">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133" dirty="0">
                  <a:solidFill>
                    <a:schemeClr val="tx1"/>
                  </a:solidFill>
                  <a:latin typeface="Lato" panose="020F0502020204030203" pitchFamily="34" charset="0"/>
                </a:rPr>
                <a:t>00:00</a:t>
              </a:r>
            </a:p>
          </p:txBody>
        </p:sp>
        <p:sp>
          <p:nvSpPr>
            <p:cNvPr id="62" name="Block Arc 61"/>
            <p:cNvSpPr/>
            <p:nvPr/>
          </p:nvSpPr>
          <p:spPr>
            <a:xfrm>
              <a:off x="1087120" y="1055544"/>
              <a:ext cx="4175760" cy="3731029"/>
            </a:xfrm>
            <a:prstGeom prst="blockArc">
              <a:avLst>
                <a:gd name="adj1" fmla="val 13000108"/>
                <a:gd name="adj2" fmla="val 19996404"/>
                <a:gd name="adj3" fmla="val 7822"/>
              </a:avLst>
            </a:prstGeom>
            <a:solidFill>
              <a:schemeClr val="accent3">
                <a:lumMod val="40000"/>
                <a:lumOff val="60000"/>
              </a:schemeClr>
            </a:solidFill>
            <a:ln>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Lato" panose="020F0502020204030203" pitchFamily="34" charset="0"/>
              </a:endParaRPr>
            </a:p>
          </p:txBody>
        </p:sp>
        <p:sp>
          <p:nvSpPr>
            <p:cNvPr id="17" name="Block Arc 16"/>
            <p:cNvSpPr/>
            <p:nvPr/>
          </p:nvSpPr>
          <p:spPr>
            <a:xfrm>
              <a:off x="670560" y="546331"/>
              <a:ext cx="5008880" cy="4221019"/>
            </a:xfrm>
            <a:prstGeom prst="blockArc">
              <a:avLst>
                <a:gd name="adj1" fmla="val 12561941"/>
                <a:gd name="adj2" fmla="val 20448524"/>
                <a:gd name="adj3" fmla="val 11927"/>
              </a:avLst>
            </a:prstGeom>
            <a:solidFill>
              <a:schemeClr val="accent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Lato" panose="020F0502020204030203" pitchFamily="34" charset="0"/>
              </a:endParaRPr>
            </a:p>
          </p:txBody>
        </p:sp>
        <p:sp>
          <p:nvSpPr>
            <p:cNvPr id="2" name="Oval 1"/>
            <p:cNvSpPr/>
            <p:nvPr/>
          </p:nvSpPr>
          <p:spPr>
            <a:xfrm>
              <a:off x="1242677" y="1058550"/>
              <a:ext cx="3885460" cy="324929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latin typeface="Lato" panose="020F0502020204030203" pitchFamily="34" charset="0"/>
              </a:endParaRPr>
            </a:p>
          </p:txBody>
        </p:sp>
        <p:sp>
          <p:nvSpPr>
            <p:cNvPr id="15" name="Rectangle 14"/>
            <p:cNvSpPr/>
            <p:nvPr/>
          </p:nvSpPr>
          <p:spPr>
            <a:xfrm>
              <a:off x="5245224" y="2418080"/>
              <a:ext cx="1229359" cy="477520"/>
            </a:xfrm>
            <a:prstGeom prst="rect">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2133" dirty="0">
                  <a:solidFill>
                    <a:schemeClr val="tx1"/>
                  </a:solidFill>
                  <a:latin typeface="Lato" panose="020F0502020204030203" pitchFamily="34" charset="0"/>
                </a:rPr>
                <a:t>06:00</a:t>
              </a:r>
            </a:p>
          </p:txBody>
        </p:sp>
        <p:sp>
          <p:nvSpPr>
            <p:cNvPr id="20" name="Block Arc 19"/>
            <p:cNvSpPr/>
            <p:nvPr/>
          </p:nvSpPr>
          <p:spPr>
            <a:xfrm>
              <a:off x="650240" y="556491"/>
              <a:ext cx="5008880" cy="4221018"/>
            </a:xfrm>
            <a:prstGeom prst="blockArc">
              <a:avLst>
                <a:gd name="adj1" fmla="val 20499354"/>
                <a:gd name="adj2" fmla="val 7892387"/>
                <a:gd name="adj3" fmla="val 11246"/>
              </a:avLst>
            </a:prstGeom>
            <a:solidFill>
              <a:schemeClr val="tx2">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Lato" panose="020F0502020204030203" pitchFamily="34" charset="0"/>
              </a:endParaRPr>
            </a:p>
          </p:txBody>
        </p:sp>
        <p:sp>
          <p:nvSpPr>
            <p:cNvPr id="21" name="Block Arc 20"/>
            <p:cNvSpPr/>
            <p:nvPr/>
          </p:nvSpPr>
          <p:spPr>
            <a:xfrm>
              <a:off x="650240" y="556491"/>
              <a:ext cx="5008880" cy="4221018"/>
            </a:xfrm>
            <a:prstGeom prst="blockArc">
              <a:avLst>
                <a:gd name="adj1" fmla="val 7749287"/>
                <a:gd name="adj2" fmla="val 12525789"/>
                <a:gd name="adj3" fmla="val 12098"/>
              </a:avLst>
            </a:prstGeom>
            <a:solidFill>
              <a:schemeClr val="accent3">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Lato" panose="020F0502020204030203" pitchFamily="34" charset="0"/>
              </a:endParaRPr>
            </a:p>
          </p:txBody>
        </p:sp>
        <p:sp>
          <p:nvSpPr>
            <p:cNvPr id="22" name="Down Arrow 21"/>
            <p:cNvSpPr/>
            <p:nvPr/>
          </p:nvSpPr>
          <p:spPr>
            <a:xfrm rot="19813484">
              <a:off x="4696927" y="1769119"/>
              <a:ext cx="1105882" cy="400867"/>
            </a:xfrm>
            <a:prstGeom prst="downArrow">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latin typeface="Lato" panose="020F0502020204030203" pitchFamily="34" charset="0"/>
              </a:endParaRPr>
            </a:p>
          </p:txBody>
        </p:sp>
        <p:sp>
          <p:nvSpPr>
            <p:cNvPr id="23" name="Down Arrow 22"/>
            <p:cNvSpPr/>
            <p:nvPr/>
          </p:nvSpPr>
          <p:spPr>
            <a:xfrm rot="7291663">
              <a:off x="1375439" y="3985176"/>
              <a:ext cx="952251" cy="410974"/>
            </a:xfrm>
            <a:prstGeom prst="downArrow">
              <a:avLst/>
            </a:prstGeom>
            <a:solidFill>
              <a:schemeClr val="tx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latin typeface="Lato" panose="020F0502020204030203" pitchFamily="34" charset="0"/>
              </a:endParaRPr>
            </a:p>
          </p:txBody>
        </p:sp>
        <p:sp>
          <p:nvSpPr>
            <p:cNvPr id="24" name="Down Arrow 23"/>
            <p:cNvSpPr/>
            <p:nvPr/>
          </p:nvSpPr>
          <p:spPr>
            <a:xfrm rot="12931258">
              <a:off x="704642" y="1502697"/>
              <a:ext cx="1158205" cy="381544"/>
            </a:xfrm>
            <a:prstGeom prst="down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latin typeface="Lato" panose="020F0502020204030203" pitchFamily="34" charset="0"/>
              </a:endParaRPr>
            </a:p>
          </p:txBody>
        </p:sp>
        <p:sp>
          <p:nvSpPr>
            <p:cNvPr id="25" name="TextBox 24"/>
            <p:cNvSpPr txBox="1"/>
            <p:nvPr/>
          </p:nvSpPr>
          <p:spPr>
            <a:xfrm>
              <a:off x="2136793" y="865172"/>
              <a:ext cx="2121674" cy="409122"/>
            </a:xfrm>
            <a:prstGeom prst="rect">
              <a:avLst/>
            </a:prstGeom>
            <a:noFill/>
          </p:spPr>
          <p:txBody>
            <a:bodyPr wrap="none" rtlCol="0">
              <a:prstTxWarp prst="textArchUp">
                <a:avLst/>
              </a:prstTxWarp>
              <a:spAutoFit/>
            </a:bodyPr>
            <a:lstStyle/>
            <a:p>
              <a:pPr algn="ctr"/>
              <a:r>
                <a:rPr lang="en-US" sz="4267" dirty="0">
                  <a:latin typeface="Lato" panose="020F0502020204030203" pitchFamily="34" charset="0"/>
                </a:rPr>
                <a:t>OPERATIONS</a:t>
              </a:r>
            </a:p>
          </p:txBody>
        </p:sp>
        <p:cxnSp>
          <p:nvCxnSpPr>
            <p:cNvPr id="27" name="Straight Connector 26"/>
            <p:cNvCxnSpPr/>
            <p:nvPr/>
          </p:nvCxnSpPr>
          <p:spPr>
            <a:xfrm>
              <a:off x="5064020" y="2994341"/>
              <a:ext cx="564225" cy="22509"/>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180079" y="4307840"/>
              <a:ext cx="11739" cy="464729"/>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046480" y="3545817"/>
              <a:ext cx="503956" cy="264184"/>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751841" y="3005596"/>
              <a:ext cx="516482" cy="215124"/>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flipV="1">
              <a:off x="690881" y="2357120"/>
              <a:ext cx="577442" cy="119509"/>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4839508" y="2239410"/>
              <a:ext cx="1070949" cy="536973"/>
            </a:xfrm>
            <a:prstGeom prst="rect">
              <a:avLst/>
            </a:prstGeom>
            <a:noFill/>
          </p:spPr>
          <p:txBody>
            <a:bodyPr wrap="square" rtlCol="0">
              <a:spAutoFit/>
            </a:bodyPr>
            <a:lstStyle/>
            <a:p>
              <a:pPr algn="ctr"/>
              <a:r>
                <a:rPr lang="en-US" sz="1200" dirty="0">
                  <a:latin typeface="Lato" panose="020F0502020204030203" pitchFamily="34" charset="0"/>
                </a:rPr>
                <a:t>After</a:t>
              </a:r>
            </a:p>
            <a:p>
              <a:pPr algn="ctr"/>
              <a:r>
                <a:rPr lang="en-US" sz="1200" dirty="0">
                  <a:latin typeface="Lato" panose="020F0502020204030203" pitchFamily="34" charset="0"/>
                </a:rPr>
                <a:t>Action</a:t>
              </a:r>
            </a:p>
            <a:p>
              <a:pPr algn="ctr"/>
              <a:r>
                <a:rPr lang="en-US" sz="1200" dirty="0">
                  <a:latin typeface="Lato" panose="020F0502020204030203" pitchFamily="34" charset="0"/>
                </a:rPr>
                <a:t>Review</a:t>
              </a:r>
            </a:p>
          </p:txBody>
        </p:sp>
        <p:sp>
          <p:nvSpPr>
            <p:cNvPr id="52" name="TextBox 51"/>
            <p:cNvSpPr txBox="1"/>
            <p:nvPr/>
          </p:nvSpPr>
          <p:spPr>
            <a:xfrm rot="20890988">
              <a:off x="2796631" y="4102804"/>
              <a:ext cx="1520075" cy="340401"/>
            </a:xfrm>
            <a:prstGeom prst="rect">
              <a:avLst/>
            </a:prstGeom>
            <a:noFill/>
          </p:spPr>
          <p:txBody>
            <a:bodyPr wrap="square" rtlCol="0">
              <a:prstTxWarp prst="textArchDown">
                <a:avLst>
                  <a:gd name="adj" fmla="val 21029918"/>
                </a:avLst>
              </a:prstTxWarp>
              <a:spAutoFit/>
            </a:bodyPr>
            <a:lstStyle/>
            <a:p>
              <a:pPr algn="ctr"/>
              <a:r>
                <a:rPr lang="en-US" sz="1467" dirty="0">
                  <a:latin typeface="Lato" panose="020F0502020204030203" pitchFamily="34" charset="0"/>
                </a:rPr>
                <a:t>Portal </a:t>
              </a:r>
            </a:p>
            <a:p>
              <a:pPr algn="ctr"/>
              <a:r>
                <a:rPr lang="en-US" sz="1467" dirty="0">
                  <a:latin typeface="Lato" panose="020F0502020204030203" pitchFamily="34" charset="0"/>
                </a:rPr>
                <a:t>Upload</a:t>
              </a:r>
            </a:p>
          </p:txBody>
        </p:sp>
        <p:sp>
          <p:nvSpPr>
            <p:cNvPr id="53" name="TextBox 52"/>
            <p:cNvSpPr txBox="1"/>
            <p:nvPr/>
          </p:nvSpPr>
          <p:spPr>
            <a:xfrm rot="752437">
              <a:off x="2068491" y="4210586"/>
              <a:ext cx="1007918" cy="281272"/>
            </a:xfrm>
            <a:prstGeom prst="rect">
              <a:avLst/>
            </a:prstGeom>
            <a:noFill/>
          </p:spPr>
          <p:txBody>
            <a:bodyPr wrap="square" rtlCol="0">
              <a:prstTxWarp prst="textArchDown">
                <a:avLst/>
              </a:prstTxWarp>
              <a:spAutoFit/>
            </a:bodyPr>
            <a:lstStyle/>
            <a:p>
              <a:pPr algn="ctr"/>
              <a:r>
                <a:rPr lang="en-US" sz="1467" dirty="0">
                  <a:latin typeface="Lato" panose="020F0502020204030203" pitchFamily="34" charset="0"/>
                </a:rPr>
                <a:t>O&amp;I Prep</a:t>
              </a:r>
            </a:p>
          </p:txBody>
        </p:sp>
        <p:sp>
          <p:nvSpPr>
            <p:cNvPr id="54" name="TextBox 53"/>
            <p:cNvSpPr txBox="1"/>
            <p:nvPr/>
          </p:nvSpPr>
          <p:spPr>
            <a:xfrm rot="2758973">
              <a:off x="1157476" y="3705418"/>
              <a:ext cx="698190" cy="398107"/>
            </a:xfrm>
            <a:prstGeom prst="rect">
              <a:avLst/>
            </a:prstGeom>
            <a:noFill/>
          </p:spPr>
          <p:txBody>
            <a:bodyPr wrap="square" rtlCol="0">
              <a:spAutoFit/>
            </a:bodyPr>
            <a:lstStyle/>
            <a:p>
              <a:pPr algn="ctr"/>
              <a:r>
                <a:rPr lang="en-US" sz="2133" dirty="0">
                  <a:latin typeface="Lato" panose="020F0502020204030203" pitchFamily="34" charset="0"/>
                </a:rPr>
                <a:t>O&amp;I</a:t>
              </a:r>
            </a:p>
          </p:txBody>
        </p:sp>
        <p:sp>
          <p:nvSpPr>
            <p:cNvPr id="55" name="TextBox 54"/>
            <p:cNvSpPr txBox="1"/>
            <p:nvPr/>
          </p:nvSpPr>
          <p:spPr>
            <a:xfrm>
              <a:off x="676079" y="3215695"/>
              <a:ext cx="848709" cy="315259"/>
            </a:xfrm>
            <a:prstGeom prst="rect">
              <a:avLst/>
            </a:prstGeom>
            <a:noFill/>
          </p:spPr>
          <p:txBody>
            <a:bodyPr wrap="square" rtlCol="0">
              <a:spAutoFit/>
            </a:bodyPr>
            <a:lstStyle/>
            <a:p>
              <a:pPr algn="ctr"/>
              <a:r>
                <a:rPr lang="en-US" sz="933" dirty="0">
                  <a:latin typeface="Lato" panose="020F0502020204030203" pitchFamily="34" charset="0"/>
                </a:rPr>
                <a:t>Targeting</a:t>
              </a:r>
            </a:p>
            <a:p>
              <a:pPr algn="ctr"/>
              <a:r>
                <a:rPr lang="en-US" sz="933" dirty="0">
                  <a:latin typeface="Lato" panose="020F0502020204030203" pitchFamily="34" charset="0"/>
                </a:rPr>
                <a:t> Meetings</a:t>
              </a:r>
            </a:p>
          </p:txBody>
        </p:sp>
        <p:sp>
          <p:nvSpPr>
            <p:cNvPr id="56" name="TextBox 55"/>
            <p:cNvSpPr txBox="1"/>
            <p:nvPr/>
          </p:nvSpPr>
          <p:spPr>
            <a:xfrm>
              <a:off x="442208" y="2586869"/>
              <a:ext cx="995679" cy="315259"/>
            </a:xfrm>
            <a:prstGeom prst="rect">
              <a:avLst/>
            </a:prstGeom>
            <a:noFill/>
          </p:spPr>
          <p:txBody>
            <a:bodyPr wrap="square" rtlCol="0">
              <a:spAutoFit/>
            </a:bodyPr>
            <a:lstStyle/>
            <a:p>
              <a:pPr algn="ctr"/>
              <a:r>
                <a:rPr lang="en-US" sz="933" dirty="0">
                  <a:latin typeface="Lato" panose="020F0502020204030203" pitchFamily="34" charset="0"/>
                </a:rPr>
                <a:t>Asset </a:t>
              </a:r>
            </a:p>
            <a:p>
              <a:pPr algn="ctr"/>
              <a:r>
                <a:rPr lang="en-US" sz="933" dirty="0">
                  <a:latin typeface="Lato" panose="020F0502020204030203" pitchFamily="34" charset="0"/>
                </a:rPr>
                <a:t>Allocation</a:t>
              </a:r>
            </a:p>
          </p:txBody>
        </p:sp>
        <p:sp>
          <p:nvSpPr>
            <p:cNvPr id="57" name="TextBox 56"/>
            <p:cNvSpPr txBox="1"/>
            <p:nvPr/>
          </p:nvSpPr>
          <p:spPr>
            <a:xfrm>
              <a:off x="704883" y="1948978"/>
              <a:ext cx="674707" cy="281271"/>
            </a:xfrm>
            <a:prstGeom prst="rect">
              <a:avLst/>
            </a:prstGeom>
            <a:noFill/>
          </p:spPr>
          <p:txBody>
            <a:bodyPr wrap="square" rtlCol="0">
              <a:spAutoFit/>
            </a:bodyPr>
            <a:lstStyle/>
            <a:p>
              <a:pPr algn="ctr"/>
              <a:r>
                <a:rPr lang="en-US" sz="800" dirty="0">
                  <a:latin typeface="Lato" panose="020F0502020204030203" pitchFamily="34" charset="0"/>
                </a:rPr>
                <a:t>Mission </a:t>
              </a:r>
            </a:p>
            <a:p>
              <a:pPr algn="ctr"/>
              <a:r>
                <a:rPr lang="en-US" sz="800" dirty="0">
                  <a:latin typeface="Lato" panose="020F0502020204030203" pitchFamily="34" charset="0"/>
                </a:rPr>
                <a:t>Planning</a:t>
              </a:r>
            </a:p>
          </p:txBody>
        </p:sp>
        <p:sp>
          <p:nvSpPr>
            <p:cNvPr id="63" name="TextBox 62"/>
            <p:cNvSpPr txBox="1"/>
            <p:nvPr/>
          </p:nvSpPr>
          <p:spPr>
            <a:xfrm>
              <a:off x="2127484" y="1283642"/>
              <a:ext cx="2179961" cy="517712"/>
            </a:xfrm>
            <a:prstGeom prst="rect">
              <a:avLst/>
            </a:prstGeom>
            <a:noFill/>
          </p:spPr>
          <p:txBody>
            <a:bodyPr wrap="square" rtlCol="0">
              <a:prstTxWarp prst="textArchUp">
                <a:avLst>
                  <a:gd name="adj" fmla="val 12005685"/>
                </a:avLst>
              </a:prstTxWarp>
              <a:spAutoFit/>
            </a:bodyPr>
            <a:lstStyle/>
            <a:p>
              <a:pPr algn="ctr"/>
              <a:r>
                <a:rPr lang="en-US" sz="1867" dirty="0">
                  <a:latin typeface="Lato" panose="020F0502020204030203" pitchFamily="34" charset="0"/>
                </a:rPr>
                <a:t>Subordinate TF Coordination</a:t>
              </a:r>
            </a:p>
          </p:txBody>
        </p:sp>
      </p:grpSp>
      <p:sp>
        <p:nvSpPr>
          <p:cNvPr id="78" name="TextBox 77"/>
          <p:cNvSpPr txBox="1"/>
          <p:nvPr/>
        </p:nvSpPr>
        <p:spPr>
          <a:xfrm>
            <a:off x="9698512" y="1951704"/>
            <a:ext cx="3749685" cy="861768"/>
          </a:xfrm>
          <a:prstGeom prst="rect">
            <a:avLst/>
          </a:prstGeom>
          <a:noFill/>
        </p:spPr>
        <p:txBody>
          <a:bodyPr wrap="square" lIns="121915" tIns="60957" rIns="121915" bIns="60957" rtlCol="0">
            <a:spAutoFit/>
          </a:bodyPr>
          <a:lstStyle/>
          <a:p>
            <a:pPr algn="ctr"/>
            <a:r>
              <a:rPr lang="en-US" sz="1600" u="sng" dirty="0">
                <a:latin typeface="Lato" panose="020F0502020204030203" pitchFamily="34" charset="0"/>
              </a:rPr>
              <a:t>Special Operations Task Force Component Units: Iraq</a:t>
            </a:r>
            <a:endParaRPr lang="en-US" sz="1600" dirty="0">
              <a:latin typeface="Lato" panose="020F0502020204030203" pitchFamily="34" charset="0"/>
            </a:endParaRPr>
          </a:p>
          <a:p>
            <a:pPr algn="ctr"/>
            <a:endParaRPr lang="en-US" sz="1600" dirty="0">
              <a:latin typeface="Lato" panose="020F0502020204030203" pitchFamily="34" charset="0"/>
            </a:endParaRPr>
          </a:p>
        </p:txBody>
      </p:sp>
      <p:pic>
        <p:nvPicPr>
          <p:cNvPr id="81" name="Picture 258" descr="green"/>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146933" y="3445555"/>
            <a:ext cx="707691" cy="575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0" name="Straight Connector 89"/>
          <p:cNvCxnSpPr/>
          <p:nvPr/>
        </p:nvCxnSpPr>
        <p:spPr>
          <a:xfrm flipH="1">
            <a:off x="10483145" y="4054163"/>
            <a:ext cx="1219200" cy="1327573"/>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67" idx="2"/>
          </p:cNvCxnSpPr>
          <p:nvPr/>
        </p:nvCxnSpPr>
        <p:spPr>
          <a:xfrm>
            <a:off x="11729440" y="4225600"/>
            <a:ext cx="13547" cy="1314027"/>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pic>
        <p:nvPicPr>
          <p:cNvPr id="84" name="Picture 263" descr="red"/>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1278628" y="4962787"/>
            <a:ext cx="589453" cy="479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0" name="Picture 258" descr="green"/>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873548" y="4827315"/>
            <a:ext cx="707691" cy="575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5" name="Straight Connector 104"/>
          <p:cNvCxnSpPr>
            <a:endCxn id="69" idx="2"/>
          </p:cNvCxnSpPr>
          <p:nvPr/>
        </p:nvCxnSpPr>
        <p:spPr>
          <a:xfrm>
            <a:off x="10456052" y="5458347"/>
            <a:ext cx="1869440" cy="1449493"/>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endCxn id="69" idx="2"/>
          </p:cNvCxnSpPr>
          <p:nvPr/>
        </p:nvCxnSpPr>
        <p:spPr>
          <a:xfrm>
            <a:off x="11783625" y="5498987"/>
            <a:ext cx="541867" cy="1408853"/>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a:endCxn id="69" idx="2"/>
          </p:cNvCxnSpPr>
          <p:nvPr/>
        </p:nvCxnSpPr>
        <p:spPr>
          <a:xfrm>
            <a:off x="11715892" y="4090132"/>
            <a:ext cx="609600" cy="2817707"/>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pic>
        <p:nvPicPr>
          <p:cNvPr id="83" name="Picture 258" descr="green"/>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770081" y="6154891"/>
            <a:ext cx="707691" cy="575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7" name="Rectangle 116"/>
          <p:cNvSpPr/>
          <p:nvPr/>
        </p:nvSpPr>
        <p:spPr>
          <a:xfrm>
            <a:off x="9033653" y="4147899"/>
            <a:ext cx="1386867" cy="515117"/>
          </a:xfrm>
          <a:prstGeom prst="rect">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r>
              <a:rPr lang="en-US" sz="1200" dirty="0">
                <a:solidFill>
                  <a:schemeClr val="tx1"/>
                </a:solidFill>
                <a:latin typeface="Lato" panose="020F0502020204030203" pitchFamily="34" charset="0"/>
              </a:rPr>
              <a:t>Subordinate Task Force</a:t>
            </a:r>
          </a:p>
        </p:txBody>
      </p:sp>
      <p:sp>
        <p:nvSpPr>
          <p:cNvPr id="119" name="Rectangle 118"/>
          <p:cNvSpPr/>
          <p:nvPr/>
        </p:nvSpPr>
        <p:spPr>
          <a:xfrm>
            <a:off x="12095200" y="4147901"/>
            <a:ext cx="1663464" cy="657401"/>
          </a:xfrm>
          <a:prstGeom prst="rect">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r>
              <a:rPr lang="en-US" sz="1600" dirty="0">
                <a:solidFill>
                  <a:schemeClr val="tx1"/>
                </a:solidFill>
                <a:latin typeface="Lato" panose="020F0502020204030203" pitchFamily="34" charset="0"/>
              </a:rPr>
              <a:t>Headquarters</a:t>
            </a:r>
          </a:p>
        </p:txBody>
      </p:sp>
      <p:pic>
        <p:nvPicPr>
          <p:cNvPr id="120" name="Picture 119"/>
          <p:cNvPicPr>
            <a:picLocks noChangeAspect="1"/>
          </p:cNvPicPr>
          <p:nvPr/>
        </p:nvPicPr>
        <p:blipFill>
          <a:blip r:embed="rId11"/>
          <a:stretch>
            <a:fillRect/>
          </a:stretch>
        </p:blipFill>
        <p:spPr>
          <a:xfrm>
            <a:off x="9033652" y="6887797"/>
            <a:ext cx="4754880" cy="878444"/>
          </a:xfrm>
          <a:prstGeom prst="rect">
            <a:avLst/>
          </a:prstGeom>
        </p:spPr>
      </p:pic>
      <p:cxnSp>
        <p:nvCxnSpPr>
          <p:cNvPr id="122" name="Straight Connector 121"/>
          <p:cNvCxnSpPr/>
          <p:nvPr/>
        </p:nvCxnSpPr>
        <p:spPr>
          <a:xfrm>
            <a:off x="4750957" y="4261245"/>
            <a:ext cx="731520" cy="2045547"/>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a:off x="4507117" y="4737263"/>
            <a:ext cx="1598507" cy="1354667"/>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flipV="1">
            <a:off x="4750957" y="4274793"/>
            <a:ext cx="1584960" cy="1314027"/>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a:off x="5496024" y="4301885"/>
            <a:ext cx="596053" cy="2004907"/>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4520664" y="6051290"/>
            <a:ext cx="1815253" cy="27093"/>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4750959" y="4295815"/>
            <a:ext cx="1341120" cy="13547"/>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H="1">
            <a:off x="4534212" y="4261248"/>
            <a:ext cx="203200" cy="1368213"/>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6092080" y="4288339"/>
            <a:ext cx="230293" cy="1300480"/>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4507117" y="5629459"/>
            <a:ext cx="975360" cy="690880"/>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H="1">
            <a:off x="5468931" y="5575272"/>
            <a:ext cx="853440" cy="758613"/>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10483145" y="5401355"/>
            <a:ext cx="1259840" cy="13547"/>
          </a:xfrm>
          <a:prstGeom prst="line">
            <a:avLst/>
          </a:prstGeom>
          <a:ln w="19050" cmpd="sng">
            <a:solidFill>
              <a:srgbClr val="000000"/>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sp>
        <p:nvSpPr>
          <p:cNvPr id="186" name="Rectangle 185"/>
          <p:cNvSpPr/>
          <p:nvPr/>
        </p:nvSpPr>
        <p:spPr>
          <a:xfrm>
            <a:off x="12474507" y="5556754"/>
            <a:ext cx="1219200" cy="657401"/>
          </a:xfrm>
          <a:prstGeom prst="rect">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r>
              <a:rPr lang="en-US" sz="1200" dirty="0">
                <a:solidFill>
                  <a:schemeClr val="tx1"/>
                </a:solidFill>
                <a:latin typeface="Lato" panose="020F0502020204030203" pitchFamily="34" charset="0"/>
              </a:rPr>
              <a:t>Subordinate Task Force</a:t>
            </a:r>
          </a:p>
        </p:txBody>
      </p:sp>
      <p:sp>
        <p:nvSpPr>
          <p:cNvPr id="187" name="Rectangle 186"/>
          <p:cNvSpPr/>
          <p:nvPr/>
        </p:nvSpPr>
        <p:spPr>
          <a:xfrm>
            <a:off x="10293493" y="2874514"/>
            <a:ext cx="1219200" cy="466455"/>
          </a:xfrm>
          <a:prstGeom prst="rect">
            <a:avLst/>
          </a:prstGeom>
          <a:solidFill>
            <a:schemeClr val="bg1">
              <a:lumMod val="9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121915" tIns="60957" rIns="121915" bIns="60957" rtlCol="0" anchor="ctr"/>
          <a:lstStyle/>
          <a:p>
            <a:pPr algn="ctr"/>
            <a:r>
              <a:rPr lang="en-US" sz="1200" dirty="0">
                <a:solidFill>
                  <a:schemeClr val="tx1"/>
                </a:solidFill>
                <a:latin typeface="Lato" panose="020F0502020204030203" pitchFamily="34" charset="0"/>
              </a:rPr>
              <a:t>Subordinate Task Force</a:t>
            </a:r>
          </a:p>
        </p:txBody>
      </p:sp>
      <p:cxnSp>
        <p:nvCxnSpPr>
          <p:cNvPr id="60" name="Straight Connector 59"/>
          <p:cNvCxnSpPr/>
          <p:nvPr/>
        </p:nvCxnSpPr>
        <p:spPr>
          <a:xfrm>
            <a:off x="6133869" y="6919907"/>
            <a:ext cx="269788" cy="49164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18758955">
            <a:off x="6297751" y="6187078"/>
            <a:ext cx="1605823" cy="409725"/>
          </a:xfrm>
          <a:prstGeom prst="rect">
            <a:avLst/>
          </a:prstGeom>
          <a:noFill/>
        </p:spPr>
        <p:txBody>
          <a:bodyPr spcFirstLastPara="1" wrap="square" lIns="121915" tIns="60957" rIns="121915" bIns="60957" numCol="1" rtlCol="0">
            <a:prstTxWarp prst="textArchDown">
              <a:avLst>
                <a:gd name="adj" fmla="val 21029918"/>
              </a:avLst>
            </a:prstTxWarp>
            <a:spAutoFit/>
          </a:bodyPr>
          <a:lstStyle/>
          <a:p>
            <a:pPr algn="ctr"/>
            <a:r>
              <a:rPr lang="en-US" sz="1867" dirty="0">
                <a:latin typeface="Lato" panose="020F0502020204030203" pitchFamily="34" charset="0"/>
              </a:rPr>
              <a:t>Exploitation</a:t>
            </a:r>
          </a:p>
        </p:txBody>
      </p:sp>
      <p:graphicFrame>
        <p:nvGraphicFramePr>
          <p:cNvPr id="67" name="Diagram 66"/>
          <p:cNvGraphicFramePr/>
          <p:nvPr/>
        </p:nvGraphicFramePr>
        <p:xfrm>
          <a:off x="11133385" y="3223147"/>
          <a:ext cx="1192107" cy="10024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68" name="Diagram 67"/>
          <p:cNvGraphicFramePr/>
          <p:nvPr/>
        </p:nvGraphicFramePr>
        <p:xfrm>
          <a:off x="9860000" y="4564267"/>
          <a:ext cx="1192107" cy="100245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69" name="Diagram 68"/>
          <p:cNvGraphicFramePr/>
          <p:nvPr/>
        </p:nvGraphicFramePr>
        <p:xfrm>
          <a:off x="11729440" y="5905387"/>
          <a:ext cx="1192107" cy="100245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79" name="Diagram 78"/>
          <p:cNvGraphicFramePr/>
          <p:nvPr/>
        </p:nvGraphicFramePr>
        <p:xfrm>
          <a:off x="11146933" y="4713279"/>
          <a:ext cx="1192107" cy="1002453"/>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4" name="Title 3">
            <a:extLst>
              <a:ext uri="{FF2B5EF4-FFF2-40B4-BE49-F238E27FC236}">
                <a16:creationId xmlns:a16="http://schemas.microsoft.com/office/drawing/2014/main" id="{C3C58FBF-CE12-1A46-8458-3839C24B34FE}"/>
              </a:ext>
            </a:extLst>
          </p:cNvPr>
          <p:cNvSpPr txBox="1">
            <a:spLocks/>
          </p:cNvSpPr>
          <p:nvPr/>
        </p:nvSpPr>
        <p:spPr>
          <a:xfrm>
            <a:off x="950543" y="720456"/>
            <a:ext cx="14807868" cy="607345"/>
          </a:xfrm>
          <a:prstGeom prst="rect">
            <a:avLst/>
          </a:prstGeom>
        </p:spPr>
        <p:txBody>
          <a:bodyPr/>
          <a:lst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a:lstStyle>
          <a:p>
            <a:r>
              <a:rPr lang="en-US" sz="4267" dirty="0">
                <a:latin typeface="Lato" panose="020F0502020204030203" pitchFamily="34" charset="0"/>
              </a:rPr>
              <a:t>New Daily Operating Model </a:t>
            </a:r>
          </a:p>
        </p:txBody>
      </p:sp>
      <p:sp>
        <p:nvSpPr>
          <p:cNvPr id="66" name="Rectangle 65">
            <a:extLst>
              <a:ext uri="{FF2B5EF4-FFF2-40B4-BE49-F238E27FC236}">
                <a16:creationId xmlns:a16="http://schemas.microsoft.com/office/drawing/2014/main" id="{A2CD603F-226C-1841-9E21-C3DAA76345CC}"/>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2731120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00"/>
                                  </p:stCondLst>
                                  <p:childTnLst>
                                    <p:set>
                                      <p:cBhvr>
                                        <p:cTn id="17" dur="1" fill="hold">
                                          <p:stCondLst>
                                            <p:cond delay="0"/>
                                          </p:stCondLst>
                                        </p:cTn>
                                        <p:tgtEl>
                                          <p:spTgt spid="126"/>
                                        </p:tgtEl>
                                        <p:attrNameLst>
                                          <p:attrName>style.visibility</p:attrName>
                                        </p:attrNameLst>
                                      </p:cBhvr>
                                      <p:to>
                                        <p:strVal val="visible"/>
                                      </p:to>
                                    </p:set>
                                  </p:childTnLst>
                                </p:cTn>
                              </p:par>
                            </p:childTnLst>
                          </p:cTn>
                        </p:par>
                        <p:par>
                          <p:cTn id="18" fill="hold">
                            <p:stCondLst>
                              <p:cond delay="200"/>
                            </p:stCondLst>
                            <p:childTnLst>
                              <p:par>
                                <p:cTn id="19" presetID="1" presetClass="entr" presetSubtype="0" fill="hold" nodeType="afterEffect">
                                  <p:stCondLst>
                                    <p:cond delay="200"/>
                                  </p:stCondLst>
                                  <p:childTnLst>
                                    <p:set>
                                      <p:cBhvr>
                                        <p:cTn id="20" dur="1" fill="hold">
                                          <p:stCondLst>
                                            <p:cond delay="0"/>
                                          </p:stCondLst>
                                        </p:cTn>
                                        <p:tgtEl>
                                          <p:spTgt spid="135"/>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nodeType="afterEffect">
                                  <p:stCondLst>
                                    <p:cond delay="200"/>
                                  </p:stCondLst>
                                  <p:childTnLst>
                                    <p:set>
                                      <p:cBhvr>
                                        <p:cTn id="23" dur="1" fill="hold">
                                          <p:stCondLst>
                                            <p:cond delay="0"/>
                                          </p:stCondLst>
                                        </p:cTn>
                                        <p:tgtEl>
                                          <p:spTgt spid="129"/>
                                        </p:tgtEl>
                                        <p:attrNameLst>
                                          <p:attrName>style.visibility</p:attrName>
                                        </p:attrNameLst>
                                      </p:cBhvr>
                                      <p:to>
                                        <p:strVal val="visible"/>
                                      </p:to>
                                    </p:set>
                                  </p:childTnLst>
                                </p:cTn>
                              </p:par>
                            </p:childTnLst>
                          </p:cTn>
                        </p:par>
                        <p:par>
                          <p:cTn id="24" fill="hold">
                            <p:stCondLst>
                              <p:cond delay="600"/>
                            </p:stCondLst>
                            <p:childTnLst>
                              <p:par>
                                <p:cTn id="25" presetID="1" presetClass="entr" presetSubtype="0" fill="hold" nodeType="afterEffect">
                                  <p:stCondLst>
                                    <p:cond delay="200"/>
                                  </p:stCondLst>
                                  <p:childTnLst>
                                    <p:set>
                                      <p:cBhvr>
                                        <p:cTn id="26" dur="1" fill="hold">
                                          <p:stCondLst>
                                            <p:cond delay="0"/>
                                          </p:stCondLst>
                                        </p:cTn>
                                        <p:tgtEl>
                                          <p:spTgt spid="132"/>
                                        </p:tgtEl>
                                        <p:attrNameLst>
                                          <p:attrName>style.visibility</p:attrName>
                                        </p:attrNameLst>
                                      </p:cBhvr>
                                      <p:to>
                                        <p:strVal val="visible"/>
                                      </p:to>
                                    </p:set>
                                  </p:childTnLst>
                                </p:cTn>
                              </p:par>
                            </p:childTnLst>
                          </p:cTn>
                        </p:par>
                        <p:par>
                          <p:cTn id="27" fill="hold">
                            <p:stCondLst>
                              <p:cond delay="800"/>
                            </p:stCondLst>
                            <p:childTnLst>
                              <p:par>
                                <p:cTn id="28" presetID="1" presetClass="entr" presetSubtype="0" fill="hold" nodeType="afterEffect">
                                  <p:stCondLst>
                                    <p:cond delay="200"/>
                                  </p:stCondLst>
                                  <p:childTnLst>
                                    <p:set>
                                      <p:cBhvr>
                                        <p:cTn id="29" dur="1" fill="hold">
                                          <p:stCondLst>
                                            <p:cond delay="0"/>
                                          </p:stCondLst>
                                        </p:cTn>
                                        <p:tgtEl>
                                          <p:spTgt spid="146"/>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200"/>
                                  </p:stCondLst>
                                  <p:childTnLst>
                                    <p:set>
                                      <p:cBhvr>
                                        <p:cTn id="32" dur="1" fill="hold">
                                          <p:stCondLst>
                                            <p:cond delay="0"/>
                                          </p:stCondLst>
                                        </p:cTn>
                                        <p:tgtEl>
                                          <p:spTgt spid="157"/>
                                        </p:tgtEl>
                                        <p:attrNameLst>
                                          <p:attrName>style.visibility</p:attrName>
                                        </p:attrNameLst>
                                      </p:cBhvr>
                                      <p:to>
                                        <p:strVal val="visible"/>
                                      </p:to>
                                    </p:set>
                                  </p:childTnLst>
                                </p:cTn>
                              </p:par>
                            </p:childTnLst>
                          </p:cTn>
                        </p:par>
                        <p:par>
                          <p:cTn id="33" fill="hold">
                            <p:stCondLst>
                              <p:cond delay="1200"/>
                            </p:stCondLst>
                            <p:childTnLst>
                              <p:par>
                                <p:cTn id="34" presetID="1" presetClass="entr" presetSubtype="0" fill="hold" nodeType="afterEffect">
                                  <p:stCondLst>
                                    <p:cond delay="200"/>
                                  </p:stCondLst>
                                  <p:childTnLst>
                                    <p:set>
                                      <p:cBhvr>
                                        <p:cTn id="35" dur="1" fill="hold">
                                          <p:stCondLst>
                                            <p:cond delay="0"/>
                                          </p:stCondLst>
                                        </p:cTn>
                                        <p:tgtEl>
                                          <p:spTgt spid="163"/>
                                        </p:tgtEl>
                                        <p:attrNameLst>
                                          <p:attrName>style.visibility</p:attrName>
                                        </p:attrNameLst>
                                      </p:cBhvr>
                                      <p:to>
                                        <p:strVal val="visible"/>
                                      </p:to>
                                    </p:set>
                                  </p:childTnLst>
                                </p:cTn>
                              </p:par>
                            </p:childTnLst>
                          </p:cTn>
                        </p:par>
                        <p:par>
                          <p:cTn id="36" fill="hold">
                            <p:stCondLst>
                              <p:cond delay="1400"/>
                            </p:stCondLst>
                            <p:childTnLst>
                              <p:par>
                                <p:cTn id="37" presetID="1" presetClass="entr" presetSubtype="0" fill="hold" nodeType="afterEffect">
                                  <p:stCondLst>
                                    <p:cond delay="200"/>
                                  </p:stCondLst>
                                  <p:childTnLst>
                                    <p:set>
                                      <p:cBhvr>
                                        <p:cTn id="38" dur="1" fill="hold">
                                          <p:stCondLst>
                                            <p:cond delay="0"/>
                                          </p:stCondLst>
                                        </p:cTn>
                                        <p:tgtEl>
                                          <p:spTgt spid="160"/>
                                        </p:tgtEl>
                                        <p:attrNameLst>
                                          <p:attrName>style.visibility</p:attrName>
                                        </p:attrNameLst>
                                      </p:cBhvr>
                                      <p:to>
                                        <p:strVal val="visible"/>
                                      </p:to>
                                    </p:set>
                                  </p:childTnLst>
                                </p:cTn>
                              </p:par>
                            </p:childTnLst>
                          </p:cTn>
                        </p:par>
                        <p:par>
                          <p:cTn id="39" fill="hold">
                            <p:stCondLst>
                              <p:cond delay="1600"/>
                            </p:stCondLst>
                            <p:childTnLst>
                              <p:par>
                                <p:cTn id="40" presetID="1" presetClass="entr" presetSubtype="0" fill="hold" nodeType="afterEffect">
                                  <p:stCondLst>
                                    <p:cond delay="200"/>
                                  </p:stCondLst>
                                  <p:childTnLst>
                                    <p:set>
                                      <p:cBhvr>
                                        <p:cTn id="41"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7" grpId="0">
        <p:bldAsOne/>
      </p:bldGraphic>
      <p:bldGraphic spid="68" grpId="0">
        <p:bldAsOne/>
      </p:bldGraphic>
      <p:bldGraphic spid="69" grpId="0">
        <p:bldAsOne/>
      </p:bldGraphic>
      <p:bldGraphic spid="79"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6" name="great-map-of-the-world-in-high-resolution-wallpaper.jpg" descr="great-map-of-the-world-in-high-resolution-wallpaper.jpg"/>
          <p:cNvPicPr>
            <a:picLocks noChangeAspect="1"/>
          </p:cNvPicPr>
          <p:nvPr/>
        </p:nvPicPr>
        <p:blipFill>
          <a:blip r:embed="rId3">
            <a:alphaModFix amt="65045"/>
          </a:blip>
          <a:stretch>
            <a:fillRect/>
          </a:stretch>
        </p:blipFill>
        <p:spPr>
          <a:xfrm>
            <a:off x="-1" y="237132"/>
            <a:ext cx="16256001" cy="8669868"/>
          </a:xfrm>
          <a:prstGeom prst="rect">
            <a:avLst/>
          </a:prstGeom>
          <a:ln w="12700">
            <a:miter lim="400000"/>
          </a:ln>
        </p:spPr>
      </p:pic>
      <p:sp>
        <p:nvSpPr>
          <p:cNvPr id="1307" name="Circle"/>
          <p:cNvSpPr/>
          <p:nvPr/>
        </p:nvSpPr>
        <p:spPr>
          <a:xfrm>
            <a:off x="2449458" y="2283981"/>
            <a:ext cx="252259" cy="2522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08" name="Circle"/>
          <p:cNvSpPr/>
          <p:nvPr/>
        </p:nvSpPr>
        <p:spPr>
          <a:xfrm>
            <a:off x="9308499" y="2413401"/>
            <a:ext cx="252258" cy="2522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cxnSp>
        <p:nvCxnSpPr>
          <p:cNvPr id="1309" name="Connection Line"/>
          <p:cNvCxnSpPr>
            <a:stCxn id="1307" idx="0"/>
            <a:endCxn id="1308" idx="0"/>
          </p:cNvCxnSpPr>
          <p:nvPr/>
        </p:nvCxnSpPr>
        <p:spPr>
          <a:xfrm>
            <a:off x="2575587" y="2410109"/>
            <a:ext cx="6859041" cy="129422"/>
          </a:xfrm>
          <a:prstGeom prst="straightConnector1">
            <a:avLst/>
          </a:prstGeom>
          <a:ln w="25400">
            <a:solidFill>
              <a:srgbClr val="FFFB00"/>
            </a:solidFill>
            <a:miter lim="400000"/>
          </a:ln>
        </p:spPr>
      </p:cxnSp>
      <p:sp>
        <p:nvSpPr>
          <p:cNvPr id="1310" name="Circle"/>
          <p:cNvSpPr/>
          <p:nvPr/>
        </p:nvSpPr>
        <p:spPr>
          <a:xfrm>
            <a:off x="9575199" y="2758642"/>
            <a:ext cx="188758" cy="1887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11" name="Circle"/>
          <p:cNvSpPr/>
          <p:nvPr/>
        </p:nvSpPr>
        <p:spPr>
          <a:xfrm>
            <a:off x="9365649" y="2017805"/>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12" name="Circle"/>
          <p:cNvSpPr/>
          <p:nvPr/>
        </p:nvSpPr>
        <p:spPr>
          <a:xfrm>
            <a:off x="2456203" y="2284045"/>
            <a:ext cx="252258" cy="2522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13" name="Circle"/>
          <p:cNvSpPr/>
          <p:nvPr/>
        </p:nvSpPr>
        <p:spPr>
          <a:xfrm>
            <a:off x="9308499" y="2413401"/>
            <a:ext cx="252258" cy="2522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14" name="Circle"/>
          <p:cNvSpPr/>
          <p:nvPr/>
        </p:nvSpPr>
        <p:spPr>
          <a:xfrm>
            <a:off x="8606459" y="2745942"/>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15" name="Circle"/>
          <p:cNvSpPr/>
          <p:nvPr/>
        </p:nvSpPr>
        <p:spPr>
          <a:xfrm>
            <a:off x="9562499" y="3860939"/>
            <a:ext cx="214158" cy="2141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16" name="Circle"/>
          <p:cNvSpPr/>
          <p:nvPr/>
        </p:nvSpPr>
        <p:spPr>
          <a:xfrm>
            <a:off x="6963341" y="2429224"/>
            <a:ext cx="214159" cy="2141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17" name="Circle"/>
          <p:cNvSpPr/>
          <p:nvPr/>
        </p:nvSpPr>
        <p:spPr>
          <a:xfrm>
            <a:off x="11387199" y="3140643"/>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18" name="Circle"/>
          <p:cNvSpPr/>
          <p:nvPr/>
        </p:nvSpPr>
        <p:spPr>
          <a:xfrm>
            <a:off x="10449011" y="2005105"/>
            <a:ext cx="214159"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19" name="Circle"/>
          <p:cNvSpPr/>
          <p:nvPr/>
        </p:nvSpPr>
        <p:spPr>
          <a:xfrm>
            <a:off x="9562499" y="3392101"/>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0" name="Circle"/>
          <p:cNvSpPr/>
          <p:nvPr/>
        </p:nvSpPr>
        <p:spPr>
          <a:xfrm>
            <a:off x="2795350" y="2005105"/>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1" name="Circle"/>
          <p:cNvSpPr/>
          <p:nvPr/>
        </p:nvSpPr>
        <p:spPr>
          <a:xfrm>
            <a:off x="2633485" y="2745942"/>
            <a:ext cx="214159"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2" name="Circle"/>
          <p:cNvSpPr/>
          <p:nvPr/>
        </p:nvSpPr>
        <p:spPr>
          <a:xfrm>
            <a:off x="8782267" y="1888752"/>
            <a:ext cx="188758"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3" name="Circle"/>
          <p:cNvSpPr/>
          <p:nvPr/>
        </p:nvSpPr>
        <p:spPr>
          <a:xfrm>
            <a:off x="7482999" y="1275537"/>
            <a:ext cx="188758"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4" name="Circle"/>
          <p:cNvSpPr/>
          <p:nvPr/>
        </p:nvSpPr>
        <p:spPr>
          <a:xfrm>
            <a:off x="6976041" y="951186"/>
            <a:ext cx="188759" cy="1887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5" name="Circle"/>
          <p:cNvSpPr/>
          <p:nvPr/>
        </p:nvSpPr>
        <p:spPr>
          <a:xfrm>
            <a:off x="13677394" y="3873639"/>
            <a:ext cx="188759"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6" name="Circle"/>
          <p:cNvSpPr/>
          <p:nvPr/>
        </p:nvSpPr>
        <p:spPr>
          <a:xfrm>
            <a:off x="13677394" y="2991721"/>
            <a:ext cx="188759"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7" name="Circle"/>
          <p:cNvSpPr/>
          <p:nvPr/>
        </p:nvSpPr>
        <p:spPr>
          <a:xfrm>
            <a:off x="10789373" y="2441924"/>
            <a:ext cx="188758"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8" name="Circle"/>
          <p:cNvSpPr/>
          <p:nvPr/>
        </p:nvSpPr>
        <p:spPr>
          <a:xfrm>
            <a:off x="10461711" y="2315731"/>
            <a:ext cx="188759"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29" name="Circle"/>
          <p:cNvSpPr/>
          <p:nvPr/>
        </p:nvSpPr>
        <p:spPr>
          <a:xfrm>
            <a:off x="7198867" y="4023992"/>
            <a:ext cx="214159" cy="2141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26" name="Rectangle 25">
            <a:extLst>
              <a:ext uri="{FF2B5EF4-FFF2-40B4-BE49-F238E27FC236}">
                <a16:creationId xmlns:a16="http://schemas.microsoft.com/office/drawing/2014/main" id="{AADAED4B-CB92-D443-8D50-D9D5CE7FE165}"/>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7209501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1310"/>
                                        </p:tgtEl>
                                        <p:attrNameLst>
                                          <p:attrName>style.visibility</p:attrName>
                                        </p:attrNameLst>
                                      </p:cBhvr>
                                      <p:to>
                                        <p:strVal val="visible"/>
                                      </p:to>
                                    </p:set>
                                    <p:anim calcmode="lin" valueType="num">
                                      <p:cBhvr>
                                        <p:cTn id="7" dur="750" fill="hold"/>
                                        <p:tgtEl>
                                          <p:spTgt spid="1310"/>
                                        </p:tgtEl>
                                        <p:attrNameLst>
                                          <p:attrName>ppt_w</p:attrName>
                                        </p:attrNameLst>
                                      </p:cBhvr>
                                      <p:tavLst>
                                        <p:tav tm="0">
                                          <p:val>
                                            <p:fltVal val="0"/>
                                          </p:val>
                                        </p:tav>
                                        <p:tav tm="100000">
                                          <p:val>
                                            <p:strVal val="#ppt_w"/>
                                          </p:val>
                                        </p:tav>
                                      </p:tavLst>
                                    </p:anim>
                                    <p:anim calcmode="lin" valueType="num">
                                      <p:cBhvr>
                                        <p:cTn id="8" dur="750" fill="hold"/>
                                        <p:tgtEl>
                                          <p:spTgt spid="1310"/>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200"/>
                                  </p:stCondLst>
                                  <p:iterate>
                                    <p:tmAbs val="0"/>
                                  </p:iterate>
                                  <p:childTnLst>
                                    <p:set>
                                      <p:cBhvr>
                                        <p:cTn id="11" fill="hold"/>
                                        <p:tgtEl>
                                          <p:spTgt spid="1311"/>
                                        </p:tgtEl>
                                        <p:attrNameLst>
                                          <p:attrName>style.visibility</p:attrName>
                                        </p:attrNameLst>
                                      </p:cBhvr>
                                      <p:to>
                                        <p:strVal val="visible"/>
                                      </p:to>
                                    </p:set>
                                    <p:anim calcmode="lin" valueType="num">
                                      <p:cBhvr>
                                        <p:cTn id="12" dur="750" fill="hold"/>
                                        <p:tgtEl>
                                          <p:spTgt spid="1311"/>
                                        </p:tgtEl>
                                        <p:attrNameLst>
                                          <p:attrName>ppt_w</p:attrName>
                                        </p:attrNameLst>
                                      </p:cBhvr>
                                      <p:tavLst>
                                        <p:tav tm="0">
                                          <p:val>
                                            <p:fltVal val="0"/>
                                          </p:val>
                                        </p:tav>
                                        <p:tav tm="100000">
                                          <p:val>
                                            <p:strVal val="#ppt_w"/>
                                          </p:val>
                                        </p:tav>
                                      </p:tavLst>
                                    </p:anim>
                                    <p:anim calcmode="lin" valueType="num">
                                      <p:cBhvr>
                                        <p:cTn id="13" dur="750" fill="hold"/>
                                        <p:tgtEl>
                                          <p:spTgt spid="1311"/>
                                        </p:tgtEl>
                                        <p:attrNameLst>
                                          <p:attrName>ppt_h</p:attrName>
                                        </p:attrNameLst>
                                      </p:cBhvr>
                                      <p:tavLst>
                                        <p:tav tm="0">
                                          <p:val>
                                            <p:fltVal val="0"/>
                                          </p:val>
                                        </p:tav>
                                        <p:tav tm="100000">
                                          <p:val>
                                            <p:strVal val="#ppt_h"/>
                                          </p:val>
                                        </p:tav>
                                      </p:tavLst>
                                    </p:anim>
                                  </p:childTnLst>
                                </p:cTn>
                              </p:par>
                            </p:childTnLst>
                          </p:cTn>
                        </p:par>
                        <p:par>
                          <p:cTn id="14" fill="hold">
                            <p:stCondLst>
                              <p:cond delay="1700"/>
                            </p:stCondLst>
                            <p:childTnLst>
                              <p:par>
                                <p:cTn id="15" presetID="23" presetClass="entr" presetSubtype="16" fill="hold" grpId="0" nodeType="afterEffect">
                                  <p:stCondLst>
                                    <p:cond delay="200"/>
                                  </p:stCondLst>
                                  <p:iterate>
                                    <p:tmAbs val="0"/>
                                  </p:iterate>
                                  <p:childTnLst>
                                    <p:set>
                                      <p:cBhvr>
                                        <p:cTn id="16" fill="hold"/>
                                        <p:tgtEl>
                                          <p:spTgt spid="1314"/>
                                        </p:tgtEl>
                                        <p:attrNameLst>
                                          <p:attrName>style.visibility</p:attrName>
                                        </p:attrNameLst>
                                      </p:cBhvr>
                                      <p:to>
                                        <p:strVal val="visible"/>
                                      </p:to>
                                    </p:set>
                                    <p:anim calcmode="lin" valueType="num">
                                      <p:cBhvr>
                                        <p:cTn id="17" dur="750" fill="hold"/>
                                        <p:tgtEl>
                                          <p:spTgt spid="1314"/>
                                        </p:tgtEl>
                                        <p:attrNameLst>
                                          <p:attrName>ppt_w</p:attrName>
                                        </p:attrNameLst>
                                      </p:cBhvr>
                                      <p:tavLst>
                                        <p:tav tm="0">
                                          <p:val>
                                            <p:fltVal val="0"/>
                                          </p:val>
                                        </p:tav>
                                        <p:tav tm="100000">
                                          <p:val>
                                            <p:strVal val="#ppt_w"/>
                                          </p:val>
                                        </p:tav>
                                      </p:tavLst>
                                    </p:anim>
                                    <p:anim calcmode="lin" valueType="num">
                                      <p:cBhvr>
                                        <p:cTn id="18" dur="750" fill="hold"/>
                                        <p:tgtEl>
                                          <p:spTgt spid="1314"/>
                                        </p:tgtEl>
                                        <p:attrNameLst>
                                          <p:attrName>ppt_h</p:attrName>
                                        </p:attrNameLst>
                                      </p:cBhvr>
                                      <p:tavLst>
                                        <p:tav tm="0">
                                          <p:val>
                                            <p:fltVal val="0"/>
                                          </p:val>
                                        </p:tav>
                                        <p:tav tm="100000">
                                          <p:val>
                                            <p:strVal val="#ppt_h"/>
                                          </p:val>
                                        </p:tav>
                                      </p:tavLst>
                                    </p:anim>
                                  </p:childTnLst>
                                </p:cTn>
                              </p:par>
                            </p:childTnLst>
                          </p:cTn>
                        </p:par>
                        <p:par>
                          <p:cTn id="19" fill="hold">
                            <p:stCondLst>
                              <p:cond delay="2650"/>
                            </p:stCondLst>
                            <p:childTnLst>
                              <p:par>
                                <p:cTn id="20" presetID="23" presetClass="entr" presetSubtype="16" fill="hold" grpId="0" nodeType="afterEffect">
                                  <p:stCondLst>
                                    <p:cond delay="200"/>
                                  </p:stCondLst>
                                  <p:iterate>
                                    <p:tmAbs val="0"/>
                                  </p:iterate>
                                  <p:childTnLst>
                                    <p:set>
                                      <p:cBhvr>
                                        <p:cTn id="21" fill="hold"/>
                                        <p:tgtEl>
                                          <p:spTgt spid="1315"/>
                                        </p:tgtEl>
                                        <p:attrNameLst>
                                          <p:attrName>style.visibility</p:attrName>
                                        </p:attrNameLst>
                                      </p:cBhvr>
                                      <p:to>
                                        <p:strVal val="visible"/>
                                      </p:to>
                                    </p:set>
                                    <p:anim calcmode="lin" valueType="num">
                                      <p:cBhvr>
                                        <p:cTn id="22" dur="750" fill="hold"/>
                                        <p:tgtEl>
                                          <p:spTgt spid="1315"/>
                                        </p:tgtEl>
                                        <p:attrNameLst>
                                          <p:attrName>ppt_w</p:attrName>
                                        </p:attrNameLst>
                                      </p:cBhvr>
                                      <p:tavLst>
                                        <p:tav tm="0">
                                          <p:val>
                                            <p:fltVal val="0"/>
                                          </p:val>
                                        </p:tav>
                                        <p:tav tm="100000">
                                          <p:val>
                                            <p:strVal val="#ppt_w"/>
                                          </p:val>
                                        </p:tav>
                                      </p:tavLst>
                                    </p:anim>
                                    <p:anim calcmode="lin" valueType="num">
                                      <p:cBhvr>
                                        <p:cTn id="23" dur="750" fill="hold"/>
                                        <p:tgtEl>
                                          <p:spTgt spid="1315"/>
                                        </p:tgtEl>
                                        <p:attrNameLst>
                                          <p:attrName>ppt_h</p:attrName>
                                        </p:attrNameLst>
                                      </p:cBhvr>
                                      <p:tavLst>
                                        <p:tav tm="0">
                                          <p:val>
                                            <p:fltVal val="0"/>
                                          </p:val>
                                        </p:tav>
                                        <p:tav tm="100000">
                                          <p:val>
                                            <p:strVal val="#ppt_h"/>
                                          </p:val>
                                        </p:tav>
                                      </p:tavLst>
                                    </p:anim>
                                  </p:childTnLst>
                                </p:cTn>
                              </p:par>
                            </p:childTnLst>
                          </p:cTn>
                        </p:par>
                        <p:par>
                          <p:cTn id="24" fill="hold">
                            <p:stCondLst>
                              <p:cond delay="3600"/>
                            </p:stCondLst>
                            <p:childTnLst>
                              <p:par>
                                <p:cTn id="25" presetID="23" presetClass="entr" presetSubtype="16" fill="hold" grpId="0" nodeType="afterEffect">
                                  <p:stCondLst>
                                    <p:cond delay="200"/>
                                  </p:stCondLst>
                                  <p:iterate>
                                    <p:tmAbs val="0"/>
                                  </p:iterate>
                                  <p:childTnLst>
                                    <p:set>
                                      <p:cBhvr>
                                        <p:cTn id="26" fill="hold"/>
                                        <p:tgtEl>
                                          <p:spTgt spid="1316"/>
                                        </p:tgtEl>
                                        <p:attrNameLst>
                                          <p:attrName>style.visibility</p:attrName>
                                        </p:attrNameLst>
                                      </p:cBhvr>
                                      <p:to>
                                        <p:strVal val="visible"/>
                                      </p:to>
                                    </p:set>
                                    <p:anim calcmode="lin" valueType="num">
                                      <p:cBhvr>
                                        <p:cTn id="27" dur="750" fill="hold"/>
                                        <p:tgtEl>
                                          <p:spTgt spid="1316"/>
                                        </p:tgtEl>
                                        <p:attrNameLst>
                                          <p:attrName>ppt_w</p:attrName>
                                        </p:attrNameLst>
                                      </p:cBhvr>
                                      <p:tavLst>
                                        <p:tav tm="0">
                                          <p:val>
                                            <p:fltVal val="0"/>
                                          </p:val>
                                        </p:tav>
                                        <p:tav tm="100000">
                                          <p:val>
                                            <p:strVal val="#ppt_w"/>
                                          </p:val>
                                        </p:tav>
                                      </p:tavLst>
                                    </p:anim>
                                    <p:anim calcmode="lin" valueType="num">
                                      <p:cBhvr>
                                        <p:cTn id="28" dur="750" fill="hold"/>
                                        <p:tgtEl>
                                          <p:spTgt spid="1316"/>
                                        </p:tgtEl>
                                        <p:attrNameLst>
                                          <p:attrName>ppt_h</p:attrName>
                                        </p:attrNameLst>
                                      </p:cBhvr>
                                      <p:tavLst>
                                        <p:tav tm="0">
                                          <p:val>
                                            <p:fltVal val="0"/>
                                          </p:val>
                                        </p:tav>
                                        <p:tav tm="100000">
                                          <p:val>
                                            <p:strVal val="#ppt_h"/>
                                          </p:val>
                                        </p:tav>
                                      </p:tavLst>
                                    </p:anim>
                                  </p:childTnLst>
                                </p:cTn>
                              </p:par>
                            </p:childTnLst>
                          </p:cTn>
                        </p:par>
                        <p:par>
                          <p:cTn id="29" fill="hold">
                            <p:stCondLst>
                              <p:cond delay="4550"/>
                            </p:stCondLst>
                            <p:childTnLst>
                              <p:par>
                                <p:cTn id="30" presetID="23" presetClass="entr" presetSubtype="16" fill="hold" grpId="0" nodeType="afterEffect">
                                  <p:stCondLst>
                                    <p:cond delay="200"/>
                                  </p:stCondLst>
                                  <p:iterate>
                                    <p:tmAbs val="0"/>
                                  </p:iterate>
                                  <p:childTnLst>
                                    <p:set>
                                      <p:cBhvr>
                                        <p:cTn id="31" fill="hold"/>
                                        <p:tgtEl>
                                          <p:spTgt spid="1317"/>
                                        </p:tgtEl>
                                        <p:attrNameLst>
                                          <p:attrName>style.visibility</p:attrName>
                                        </p:attrNameLst>
                                      </p:cBhvr>
                                      <p:to>
                                        <p:strVal val="visible"/>
                                      </p:to>
                                    </p:set>
                                    <p:anim calcmode="lin" valueType="num">
                                      <p:cBhvr>
                                        <p:cTn id="32" dur="750" fill="hold"/>
                                        <p:tgtEl>
                                          <p:spTgt spid="1317"/>
                                        </p:tgtEl>
                                        <p:attrNameLst>
                                          <p:attrName>ppt_w</p:attrName>
                                        </p:attrNameLst>
                                      </p:cBhvr>
                                      <p:tavLst>
                                        <p:tav tm="0">
                                          <p:val>
                                            <p:fltVal val="0"/>
                                          </p:val>
                                        </p:tav>
                                        <p:tav tm="100000">
                                          <p:val>
                                            <p:strVal val="#ppt_w"/>
                                          </p:val>
                                        </p:tav>
                                      </p:tavLst>
                                    </p:anim>
                                    <p:anim calcmode="lin" valueType="num">
                                      <p:cBhvr>
                                        <p:cTn id="33" dur="750" fill="hold"/>
                                        <p:tgtEl>
                                          <p:spTgt spid="1317"/>
                                        </p:tgtEl>
                                        <p:attrNameLst>
                                          <p:attrName>ppt_h</p:attrName>
                                        </p:attrNameLst>
                                      </p:cBhvr>
                                      <p:tavLst>
                                        <p:tav tm="0">
                                          <p:val>
                                            <p:fltVal val="0"/>
                                          </p:val>
                                        </p:tav>
                                        <p:tav tm="100000">
                                          <p:val>
                                            <p:strVal val="#ppt_h"/>
                                          </p:val>
                                        </p:tav>
                                      </p:tavLst>
                                    </p:anim>
                                  </p:childTnLst>
                                </p:cTn>
                              </p:par>
                            </p:childTnLst>
                          </p:cTn>
                        </p:par>
                        <p:par>
                          <p:cTn id="34" fill="hold">
                            <p:stCondLst>
                              <p:cond delay="5500"/>
                            </p:stCondLst>
                            <p:childTnLst>
                              <p:par>
                                <p:cTn id="35" presetID="23" presetClass="entr" presetSubtype="16" fill="hold" grpId="0" nodeType="afterEffect">
                                  <p:stCondLst>
                                    <p:cond delay="200"/>
                                  </p:stCondLst>
                                  <p:iterate>
                                    <p:tmAbs val="0"/>
                                  </p:iterate>
                                  <p:childTnLst>
                                    <p:set>
                                      <p:cBhvr>
                                        <p:cTn id="36" fill="hold"/>
                                        <p:tgtEl>
                                          <p:spTgt spid="1318"/>
                                        </p:tgtEl>
                                        <p:attrNameLst>
                                          <p:attrName>style.visibility</p:attrName>
                                        </p:attrNameLst>
                                      </p:cBhvr>
                                      <p:to>
                                        <p:strVal val="visible"/>
                                      </p:to>
                                    </p:set>
                                    <p:anim calcmode="lin" valueType="num">
                                      <p:cBhvr>
                                        <p:cTn id="37" dur="750" fill="hold"/>
                                        <p:tgtEl>
                                          <p:spTgt spid="1318"/>
                                        </p:tgtEl>
                                        <p:attrNameLst>
                                          <p:attrName>ppt_w</p:attrName>
                                        </p:attrNameLst>
                                      </p:cBhvr>
                                      <p:tavLst>
                                        <p:tav tm="0">
                                          <p:val>
                                            <p:fltVal val="0"/>
                                          </p:val>
                                        </p:tav>
                                        <p:tav tm="100000">
                                          <p:val>
                                            <p:strVal val="#ppt_w"/>
                                          </p:val>
                                        </p:tav>
                                      </p:tavLst>
                                    </p:anim>
                                    <p:anim calcmode="lin" valueType="num">
                                      <p:cBhvr>
                                        <p:cTn id="38" dur="750" fill="hold"/>
                                        <p:tgtEl>
                                          <p:spTgt spid="1318"/>
                                        </p:tgtEl>
                                        <p:attrNameLst>
                                          <p:attrName>ppt_h</p:attrName>
                                        </p:attrNameLst>
                                      </p:cBhvr>
                                      <p:tavLst>
                                        <p:tav tm="0">
                                          <p:val>
                                            <p:fltVal val="0"/>
                                          </p:val>
                                        </p:tav>
                                        <p:tav tm="100000">
                                          <p:val>
                                            <p:strVal val="#ppt_h"/>
                                          </p:val>
                                        </p:tav>
                                      </p:tavLst>
                                    </p:anim>
                                  </p:childTnLst>
                                </p:cTn>
                              </p:par>
                            </p:childTnLst>
                          </p:cTn>
                        </p:par>
                        <p:par>
                          <p:cTn id="39" fill="hold">
                            <p:stCondLst>
                              <p:cond delay="6450"/>
                            </p:stCondLst>
                            <p:childTnLst>
                              <p:par>
                                <p:cTn id="40" presetID="23" presetClass="entr" presetSubtype="16" fill="hold" grpId="0" nodeType="afterEffect">
                                  <p:stCondLst>
                                    <p:cond delay="200"/>
                                  </p:stCondLst>
                                  <p:iterate>
                                    <p:tmAbs val="0"/>
                                  </p:iterate>
                                  <p:childTnLst>
                                    <p:set>
                                      <p:cBhvr>
                                        <p:cTn id="41" fill="hold"/>
                                        <p:tgtEl>
                                          <p:spTgt spid="1319"/>
                                        </p:tgtEl>
                                        <p:attrNameLst>
                                          <p:attrName>style.visibility</p:attrName>
                                        </p:attrNameLst>
                                      </p:cBhvr>
                                      <p:to>
                                        <p:strVal val="visible"/>
                                      </p:to>
                                    </p:set>
                                    <p:anim calcmode="lin" valueType="num">
                                      <p:cBhvr>
                                        <p:cTn id="42" dur="750" fill="hold"/>
                                        <p:tgtEl>
                                          <p:spTgt spid="1319"/>
                                        </p:tgtEl>
                                        <p:attrNameLst>
                                          <p:attrName>ppt_w</p:attrName>
                                        </p:attrNameLst>
                                      </p:cBhvr>
                                      <p:tavLst>
                                        <p:tav tm="0">
                                          <p:val>
                                            <p:fltVal val="0"/>
                                          </p:val>
                                        </p:tav>
                                        <p:tav tm="100000">
                                          <p:val>
                                            <p:strVal val="#ppt_w"/>
                                          </p:val>
                                        </p:tav>
                                      </p:tavLst>
                                    </p:anim>
                                    <p:anim calcmode="lin" valueType="num">
                                      <p:cBhvr>
                                        <p:cTn id="43" dur="750" fill="hold"/>
                                        <p:tgtEl>
                                          <p:spTgt spid="1319"/>
                                        </p:tgtEl>
                                        <p:attrNameLst>
                                          <p:attrName>ppt_h</p:attrName>
                                        </p:attrNameLst>
                                      </p:cBhvr>
                                      <p:tavLst>
                                        <p:tav tm="0">
                                          <p:val>
                                            <p:fltVal val="0"/>
                                          </p:val>
                                        </p:tav>
                                        <p:tav tm="100000">
                                          <p:val>
                                            <p:strVal val="#ppt_h"/>
                                          </p:val>
                                        </p:tav>
                                      </p:tavLst>
                                    </p:anim>
                                  </p:childTnLst>
                                </p:cTn>
                              </p:par>
                            </p:childTnLst>
                          </p:cTn>
                        </p:par>
                        <p:par>
                          <p:cTn id="44" fill="hold">
                            <p:stCondLst>
                              <p:cond delay="7400"/>
                            </p:stCondLst>
                            <p:childTnLst>
                              <p:par>
                                <p:cTn id="45" presetID="23" presetClass="entr" presetSubtype="16" fill="hold" grpId="0" nodeType="afterEffect">
                                  <p:stCondLst>
                                    <p:cond delay="200"/>
                                  </p:stCondLst>
                                  <p:iterate>
                                    <p:tmAbs val="0"/>
                                  </p:iterate>
                                  <p:childTnLst>
                                    <p:set>
                                      <p:cBhvr>
                                        <p:cTn id="46" fill="hold"/>
                                        <p:tgtEl>
                                          <p:spTgt spid="1320"/>
                                        </p:tgtEl>
                                        <p:attrNameLst>
                                          <p:attrName>style.visibility</p:attrName>
                                        </p:attrNameLst>
                                      </p:cBhvr>
                                      <p:to>
                                        <p:strVal val="visible"/>
                                      </p:to>
                                    </p:set>
                                    <p:anim calcmode="lin" valueType="num">
                                      <p:cBhvr>
                                        <p:cTn id="47" dur="750" fill="hold"/>
                                        <p:tgtEl>
                                          <p:spTgt spid="1320"/>
                                        </p:tgtEl>
                                        <p:attrNameLst>
                                          <p:attrName>ppt_w</p:attrName>
                                        </p:attrNameLst>
                                      </p:cBhvr>
                                      <p:tavLst>
                                        <p:tav tm="0">
                                          <p:val>
                                            <p:fltVal val="0"/>
                                          </p:val>
                                        </p:tav>
                                        <p:tav tm="100000">
                                          <p:val>
                                            <p:strVal val="#ppt_w"/>
                                          </p:val>
                                        </p:tav>
                                      </p:tavLst>
                                    </p:anim>
                                    <p:anim calcmode="lin" valueType="num">
                                      <p:cBhvr>
                                        <p:cTn id="48" dur="750" fill="hold"/>
                                        <p:tgtEl>
                                          <p:spTgt spid="1320"/>
                                        </p:tgtEl>
                                        <p:attrNameLst>
                                          <p:attrName>ppt_h</p:attrName>
                                        </p:attrNameLst>
                                      </p:cBhvr>
                                      <p:tavLst>
                                        <p:tav tm="0">
                                          <p:val>
                                            <p:fltVal val="0"/>
                                          </p:val>
                                        </p:tav>
                                        <p:tav tm="100000">
                                          <p:val>
                                            <p:strVal val="#ppt_h"/>
                                          </p:val>
                                        </p:tav>
                                      </p:tavLst>
                                    </p:anim>
                                  </p:childTnLst>
                                </p:cTn>
                              </p:par>
                            </p:childTnLst>
                          </p:cTn>
                        </p:par>
                        <p:par>
                          <p:cTn id="49" fill="hold">
                            <p:stCondLst>
                              <p:cond delay="8350"/>
                            </p:stCondLst>
                            <p:childTnLst>
                              <p:par>
                                <p:cTn id="50" presetID="23" presetClass="entr" presetSubtype="16" fill="hold" grpId="0" nodeType="afterEffect">
                                  <p:stCondLst>
                                    <p:cond delay="200"/>
                                  </p:stCondLst>
                                  <p:iterate>
                                    <p:tmAbs val="0"/>
                                  </p:iterate>
                                  <p:childTnLst>
                                    <p:set>
                                      <p:cBhvr>
                                        <p:cTn id="51" fill="hold"/>
                                        <p:tgtEl>
                                          <p:spTgt spid="1321"/>
                                        </p:tgtEl>
                                        <p:attrNameLst>
                                          <p:attrName>style.visibility</p:attrName>
                                        </p:attrNameLst>
                                      </p:cBhvr>
                                      <p:to>
                                        <p:strVal val="visible"/>
                                      </p:to>
                                    </p:set>
                                    <p:anim calcmode="lin" valueType="num">
                                      <p:cBhvr>
                                        <p:cTn id="52" dur="750" fill="hold"/>
                                        <p:tgtEl>
                                          <p:spTgt spid="1321"/>
                                        </p:tgtEl>
                                        <p:attrNameLst>
                                          <p:attrName>ppt_w</p:attrName>
                                        </p:attrNameLst>
                                      </p:cBhvr>
                                      <p:tavLst>
                                        <p:tav tm="0">
                                          <p:val>
                                            <p:fltVal val="0"/>
                                          </p:val>
                                        </p:tav>
                                        <p:tav tm="100000">
                                          <p:val>
                                            <p:strVal val="#ppt_w"/>
                                          </p:val>
                                        </p:tav>
                                      </p:tavLst>
                                    </p:anim>
                                    <p:anim calcmode="lin" valueType="num">
                                      <p:cBhvr>
                                        <p:cTn id="53" dur="750" fill="hold"/>
                                        <p:tgtEl>
                                          <p:spTgt spid="1321"/>
                                        </p:tgtEl>
                                        <p:attrNameLst>
                                          <p:attrName>ppt_h</p:attrName>
                                        </p:attrNameLst>
                                      </p:cBhvr>
                                      <p:tavLst>
                                        <p:tav tm="0">
                                          <p:val>
                                            <p:fltVal val="0"/>
                                          </p:val>
                                        </p:tav>
                                        <p:tav tm="100000">
                                          <p:val>
                                            <p:strVal val="#ppt_h"/>
                                          </p:val>
                                        </p:tav>
                                      </p:tavLst>
                                    </p:anim>
                                  </p:childTnLst>
                                </p:cTn>
                              </p:par>
                            </p:childTnLst>
                          </p:cTn>
                        </p:par>
                        <p:par>
                          <p:cTn id="54" fill="hold">
                            <p:stCondLst>
                              <p:cond delay="9300"/>
                            </p:stCondLst>
                            <p:childTnLst>
                              <p:par>
                                <p:cTn id="55" presetID="23" presetClass="entr" presetSubtype="16" fill="hold" grpId="0" nodeType="afterEffect">
                                  <p:stCondLst>
                                    <p:cond delay="200"/>
                                  </p:stCondLst>
                                  <p:iterate>
                                    <p:tmAbs val="0"/>
                                  </p:iterate>
                                  <p:childTnLst>
                                    <p:set>
                                      <p:cBhvr>
                                        <p:cTn id="56" fill="hold"/>
                                        <p:tgtEl>
                                          <p:spTgt spid="1322"/>
                                        </p:tgtEl>
                                        <p:attrNameLst>
                                          <p:attrName>style.visibility</p:attrName>
                                        </p:attrNameLst>
                                      </p:cBhvr>
                                      <p:to>
                                        <p:strVal val="visible"/>
                                      </p:to>
                                    </p:set>
                                    <p:anim calcmode="lin" valueType="num">
                                      <p:cBhvr>
                                        <p:cTn id="57" dur="750" fill="hold"/>
                                        <p:tgtEl>
                                          <p:spTgt spid="1322"/>
                                        </p:tgtEl>
                                        <p:attrNameLst>
                                          <p:attrName>ppt_w</p:attrName>
                                        </p:attrNameLst>
                                      </p:cBhvr>
                                      <p:tavLst>
                                        <p:tav tm="0">
                                          <p:val>
                                            <p:fltVal val="0"/>
                                          </p:val>
                                        </p:tav>
                                        <p:tav tm="100000">
                                          <p:val>
                                            <p:strVal val="#ppt_w"/>
                                          </p:val>
                                        </p:tav>
                                      </p:tavLst>
                                    </p:anim>
                                    <p:anim calcmode="lin" valueType="num">
                                      <p:cBhvr>
                                        <p:cTn id="58" dur="750" fill="hold"/>
                                        <p:tgtEl>
                                          <p:spTgt spid="1322"/>
                                        </p:tgtEl>
                                        <p:attrNameLst>
                                          <p:attrName>ppt_h</p:attrName>
                                        </p:attrNameLst>
                                      </p:cBhvr>
                                      <p:tavLst>
                                        <p:tav tm="0">
                                          <p:val>
                                            <p:fltVal val="0"/>
                                          </p:val>
                                        </p:tav>
                                        <p:tav tm="100000">
                                          <p:val>
                                            <p:strVal val="#ppt_h"/>
                                          </p:val>
                                        </p:tav>
                                      </p:tavLst>
                                    </p:anim>
                                  </p:childTnLst>
                                </p:cTn>
                              </p:par>
                            </p:childTnLst>
                          </p:cTn>
                        </p:par>
                        <p:par>
                          <p:cTn id="59" fill="hold">
                            <p:stCondLst>
                              <p:cond delay="10250"/>
                            </p:stCondLst>
                            <p:childTnLst>
                              <p:par>
                                <p:cTn id="60" presetID="23" presetClass="entr" presetSubtype="16" fill="hold" grpId="0" nodeType="afterEffect">
                                  <p:stCondLst>
                                    <p:cond delay="200"/>
                                  </p:stCondLst>
                                  <p:iterate>
                                    <p:tmAbs val="0"/>
                                  </p:iterate>
                                  <p:childTnLst>
                                    <p:set>
                                      <p:cBhvr>
                                        <p:cTn id="61" fill="hold"/>
                                        <p:tgtEl>
                                          <p:spTgt spid="1323"/>
                                        </p:tgtEl>
                                        <p:attrNameLst>
                                          <p:attrName>style.visibility</p:attrName>
                                        </p:attrNameLst>
                                      </p:cBhvr>
                                      <p:to>
                                        <p:strVal val="visible"/>
                                      </p:to>
                                    </p:set>
                                    <p:anim calcmode="lin" valueType="num">
                                      <p:cBhvr>
                                        <p:cTn id="62" dur="750" fill="hold"/>
                                        <p:tgtEl>
                                          <p:spTgt spid="1323"/>
                                        </p:tgtEl>
                                        <p:attrNameLst>
                                          <p:attrName>ppt_w</p:attrName>
                                        </p:attrNameLst>
                                      </p:cBhvr>
                                      <p:tavLst>
                                        <p:tav tm="0">
                                          <p:val>
                                            <p:fltVal val="0"/>
                                          </p:val>
                                        </p:tav>
                                        <p:tav tm="100000">
                                          <p:val>
                                            <p:strVal val="#ppt_w"/>
                                          </p:val>
                                        </p:tav>
                                      </p:tavLst>
                                    </p:anim>
                                    <p:anim calcmode="lin" valueType="num">
                                      <p:cBhvr>
                                        <p:cTn id="63" dur="750" fill="hold"/>
                                        <p:tgtEl>
                                          <p:spTgt spid="1323"/>
                                        </p:tgtEl>
                                        <p:attrNameLst>
                                          <p:attrName>ppt_h</p:attrName>
                                        </p:attrNameLst>
                                      </p:cBhvr>
                                      <p:tavLst>
                                        <p:tav tm="0">
                                          <p:val>
                                            <p:fltVal val="0"/>
                                          </p:val>
                                        </p:tav>
                                        <p:tav tm="100000">
                                          <p:val>
                                            <p:strVal val="#ppt_h"/>
                                          </p:val>
                                        </p:tav>
                                      </p:tavLst>
                                    </p:anim>
                                  </p:childTnLst>
                                </p:cTn>
                              </p:par>
                            </p:childTnLst>
                          </p:cTn>
                        </p:par>
                        <p:par>
                          <p:cTn id="64" fill="hold">
                            <p:stCondLst>
                              <p:cond delay="11200"/>
                            </p:stCondLst>
                            <p:childTnLst>
                              <p:par>
                                <p:cTn id="65" presetID="23" presetClass="entr" presetSubtype="16" fill="hold" grpId="0" nodeType="afterEffect">
                                  <p:stCondLst>
                                    <p:cond delay="200"/>
                                  </p:stCondLst>
                                  <p:iterate>
                                    <p:tmAbs val="0"/>
                                  </p:iterate>
                                  <p:childTnLst>
                                    <p:set>
                                      <p:cBhvr>
                                        <p:cTn id="66" fill="hold"/>
                                        <p:tgtEl>
                                          <p:spTgt spid="1324"/>
                                        </p:tgtEl>
                                        <p:attrNameLst>
                                          <p:attrName>style.visibility</p:attrName>
                                        </p:attrNameLst>
                                      </p:cBhvr>
                                      <p:to>
                                        <p:strVal val="visible"/>
                                      </p:to>
                                    </p:set>
                                    <p:anim calcmode="lin" valueType="num">
                                      <p:cBhvr>
                                        <p:cTn id="67" dur="750" fill="hold"/>
                                        <p:tgtEl>
                                          <p:spTgt spid="1324"/>
                                        </p:tgtEl>
                                        <p:attrNameLst>
                                          <p:attrName>ppt_w</p:attrName>
                                        </p:attrNameLst>
                                      </p:cBhvr>
                                      <p:tavLst>
                                        <p:tav tm="0">
                                          <p:val>
                                            <p:fltVal val="0"/>
                                          </p:val>
                                        </p:tav>
                                        <p:tav tm="100000">
                                          <p:val>
                                            <p:strVal val="#ppt_w"/>
                                          </p:val>
                                        </p:tav>
                                      </p:tavLst>
                                    </p:anim>
                                    <p:anim calcmode="lin" valueType="num">
                                      <p:cBhvr>
                                        <p:cTn id="68" dur="750" fill="hold"/>
                                        <p:tgtEl>
                                          <p:spTgt spid="1324"/>
                                        </p:tgtEl>
                                        <p:attrNameLst>
                                          <p:attrName>ppt_h</p:attrName>
                                        </p:attrNameLst>
                                      </p:cBhvr>
                                      <p:tavLst>
                                        <p:tav tm="0">
                                          <p:val>
                                            <p:fltVal val="0"/>
                                          </p:val>
                                        </p:tav>
                                        <p:tav tm="100000">
                                          <p:val>
                                            <p:strVal val="#ppt_h"/>
                                          </p:val>
                                        </p:tav>
                                      </p:tavLst>
                                    </p:anim>
                                  </p:childTnLst>
                                </p:cTn>
                              </p:par>
                            </p:childTnLst>
                          </p:cTn>
                        </p:par>
                        <p:par>
                          <p:cTn id="69" fill="hold">
                            <p:stCondLst>
                              <p:cond delay="12150"/>
                            </p:stCondLst>
                            <p:childTnLst>
                              <p:par>
                                <p:cTn id="70" presetID="23" presetClass="entr" presetSubtype="16" fill="hold" grpId="0" nodeType="afterEffect">
                                  <p:stCondLst>
                                    <p:cond delay="200"/>
                                  </p:stCondLst>
                                  <p:iterate>
                                    <p:tmAbs val="0"/>
                                  </p:iterate>
                                  <p:childTnLst>
                                    <p:set>
                                      <p:cBhvr>
                                        <p:cTn id="71" fill="hold"/>
                                        <p:tgtEl>
                                          <p:spTgt spid="1325"/>
                                        </p:tgtEl>
                                        <p:attrNameLst>
                                          <p:attrName>style.visibility</p:attrName>
                                        </p:attrNameLst>
                                      </p:cBhvr>
                                      <p:to>
                                        <p:strVal val="visible"/>
                                      </p:to>
                                    </p:set>
                                    <p:anim calcmode="lin" valueType="num">
                                      <p:cBhvr>
                                        <p:cTn id="72" dur="750" fill="hold"/>
                                        <p:tgtEl>
                                          <p:spTgt spid="1325"/>
                                        </p:tgtEl>
                                        <p:attrNameLst>
                                          <p:attrName>ppt_w</p:attrName>
                                        </p:attrNameLst>
                                      </p:cBhvr>
                                      <p:tavLst>
                                        <p:tav tm="0">
                                          <p:val>
                                            <p:fltVal val="0"/>
                                          </p:val>
                                        </p:tav>
                                        <p:tav tm="100000">
                                          <p:val>
                                            <p:strVal val="#ppt_w"/>
                                          </p:val>
                                        </p:tav>
                                      </p:tavLst>
                                    </p:anim>
                                    <p:anim calcmode="lin" valueType="num">
                                      <p:cBhvr>
                                        <p:cTn id="73" dur="750" fill="hold"/>
                                        <p:tgtEl>
                                          <p:spTgt spid="1325"/>
                                        </p:tgtEl>
                                        <p:attrNameLst>
                                          <p:attrName>ppt_h</p:attrName>
                                        </p:attrNameLst>
                                      </p:cBhvr>
                                      <p:tavLst>
                                        <p:tav tm="0">
                                          <p:val>
                                            <p:fltVal val="0"/>
                                          </p:val>
                                        </p:tav>
                                        <p:tav tm="100000">
                                          <p:val>
                                            <p:strVal val="#ppt_h"/>
                                          </p:val>
                                        </p:tav>
                                      </p:tavLst>
                                    </p:anim>
                                  </p:childTnLst>
                                </p:cTn>
                              </p:par>
                            </p:childTnLst>
                          </p:cTn>
                        </p:par>
                        <p:par>
                          <p:cTn id="74" fill="hold">
                            <p:stCondLst>
                              <p:cond delay="13100"/>
                            </p:stCondLst>
                            <p:childTnLst>
                              <p:par>
                                <p:cTn id="75" presetID="23" presetClass="entr" presetSubtype="16" fill="hold" grpId="0" nodeType="afterEffect">
                                  <p:stCondLst>
                                    <p:cond delay="200"/>
                                  </p:stCondLst>
                                  <p:iterate>
                                    <p:tmAbs val="0"/>
                                  </p:iterate>
                                  <p:childTnLst>
                                    <p:set>
                                      <p:cBhvr>
                                        <p:cTn id="76" fill="hold"/>
                                        <p:tgtEl>
                                          <p:spTgt spid="1326"/>
                                        </p:tgtEl>
                                        <p:attrNameLst>
                                          <p:attrName>style.visibility</p:attrName>
                                        </p:attrNameLst>
                                      </p:cBhvr>
                                      <p:to>
                                        <p:strVal val="visible"/>
                                      </p:to>
                                    </p:set>
                                    <p:anim calcmode="lin" valueType="num">
                                      <p:cBhvr>
                                        <p:cTn id="77" dur="750" fill="hold"/>
                                        <p:tgtEl>
                                          <p:spTgt spid="1326"/>
                                        </p:tgtEl>
                                        <p:attrNameLst>
                                          <p:attrName>ppt_w</p:attrName>
                                        </p:attrNameLst>
                                      </p:cBhvr>
                                      <p:tavLst>
                                        <p:tav tm="0">
                                          <p:val>
                                            <p:fltVal val="0"/>
                                          </p:val>
                                        </p:tav>
                                        <p:tav tm="100000">
                                          <p:val>
                                            <p:strVal val="#ppt_w"/>
                                          </p:val>
                                        </p:tav>
                                      </p:tavLst>
                                    </p:anim>
                                    <p:anim calcmode="lin" valueType="num">
                                      <p:cBhvr>
                                        <p:cTn id="78" dur="750" fill="hold"/>
                                        <p:tgtEl>
                                          <p:spTgt spid="1326"/>
                                        </p:tgtEl>
                                        <p:attrNameLst>
                                          <p:attrName>ppt_h</p:attrName>
                                        </p:attrNameLst>
                                      </p:cBhvr>
                                      <p:tavLst>
                                        <p:tav tm="0">
                                          <p:val>
                                            <p:fltVal val="0"/>
                                          </p:val>
                                        </p:tav>
                                        <p:tav tm="100000">
                                          <p:val>
                                            <p:strVal val="#ppt_h"/>
                                          </p:val>
                                        </p:tav>
                                      </p:tavLst>
                                    </p:anim>
                                  </p:childTnLst>
                                </p:cTn>
                              </p:par>
                            </p:childTnLst>
                          </p:cTn>
                        </p:par>
                        <p:par>
                          <p:cTn id="79" fill="hold">
                            <p:stCondLst>
                              <p:cond delay="14050"/>
                            </p:stCondLst>
                            <p:childTnLst>
                              <p:par>
                                <p:cTn id="80" presetID="23" presetClass="entr" presetSubtype="16" fill="hold" grpId="0" nodeType="afterEffect">
                                  <p:stCondLst>
                                    <p:cond delay="200"/>
                                  </p:stCondLst>
                                  <p:iterate>
                                    <p:tmAbs val="0"/>
                                  </p:iterate>
                                  <p:childTnLst>
                                    <p:set>
                                      <p:cBhvr>
                                        <p:cTn id="81" fill="hold"/>
                                        <p:tgtEl>
                                          <p:spTgt spid="1327"/>
                                        </p:tgtEl>
                                        <p:attrNameLst>
                                          <p:attrName>style.visibility</p:attrName>
                                        </p:attrNameLst>
                                      </p:cBhvr>
                                      <p:to>
                                        <p:strVal val="visible"/>
                                      </p:to>
                                    </p:set>
                                    <p:anim calcmode="lin" valueType="num">
                                      <p:cBhvr>
                                        <p:cTn id="82" dur="750" fill="hold"/>
                                        <p:tgtEl>
                                          <p:spTgt spid="1327"/>
                                        </p:tgtEl>
                                        <p:attrNameLst>
                                          <p:attrName>ppt_w</p:attrName>
                                        </p:attrNameLst>
                                      </p:cBhvr>
                                      <p:tavLst>
                                        <p:tav tm="0">
                                          <p:val>
                                            <p:fltVal val="0"/>
                                          </p:val>
                                        </p:tav>
                                        <p:tav tm="100000">
                                          <p:val>
                                            <p:strVal val="#ppt_w"/>
                                          </p:val>
                                        </p:tav>
                                      </p:tavLst>
                                    </p:anim>
                                    <p:anim calcmode="lin" valueType="num">
                                      <p:cBhvr>
                                        <p:cTn id="83" dur="750" fill="hold"/>
                                        <p:tgtEl>
                                          <p:spTgt spid="1327"/>
                                        </p:tgtEl>
                                        <p:attrNameLst>
                                          <p:attrName>ppt_h</p:attrName>
                                        </p:attrNameLst>
                                      </p:cBhvr>
                                      <p:tavLst>
                                        <p:tav tm="0">
                                          <p:val>
                                            <p:fltVal val="0"/>
                                          </p:val>
                                        </p:tav>
                                        <p:tav tm="100000">
                                          <p:val>
                                            <p:strVal val="#ppt_h"/>
                                          </p:val>
                                        </p:tav>
                                      </p:tavLst>
                                    </p:anim>
                                  </p:childTnLst>
                                </p:cTn>
                              </p:par>
                            </p:childTnLst>
                          </p:cTn>
                        </p:par>
                        <p:par>
                          <p:cTn id="84" fill="hold">
                            <p:stCondLst>
                              <p:cond delay="15000"/>
                            </p:stCondLst>
                            <p:childTnLst>
                              <p:par>
                                <p:cTn id="85" presetID="23" presetClass="entr" presetSubtype="16" fill="hold" grpId="0" nodeType="afterEffect">
                                  <p:stCondLst>
                                    <p:cond delay="200"/>
                                  </p:stCondLst>
                                  <p:iterate>
                                    <p:tmAbs val="0"/>
                                  </p:iterate>
                                  <p:childTnLst>
                                    <p:set>
                                      <p:cBhvr>
                                        <p:cTn id="86" fill="hold"/>
                                        <p:tgtEl>
                                          <p:spTgt spid="1328"/>
                                        </p:tgtEl>
                                        <p:attrNameLst>
                                          <p:attrName>style.visibility</p:attrName>
                                        </p:attrNameLst>
                                      </p:cBhvr>
                                      <p:to>
                                        <p:strVal val="visible"/>
                                      </p:to>
                                    </p:set>
                                    <p:anim calcmode="lin" valueType="num">
                                      <p:cBhvr>
                                        <p:cTn id="87" dur="750" fill="hold"/>
                                        <p:tgtEl>
                                          <p:spTgt spid="1328"/>
                                        </p:tgtEl>
                                        <p:attrNameLst>
                                          <p:attrName>ppt_w</p:attrName>
                                        </p:attrNameLst>
                                      </p:cBhvr>
                                      <p:tavLst>
                                        <p:tav tm="0">
                                          <p:val>
                                            <p:fltVal val="0"/>
                                          </p:val>
                                        </p:tav>
                                        <p:tav tm="100000">
                                          <p:val>
                                            <p:strVal val="#ppt_w"/>
                                          </p:val>
                                        </p:tav>
                                      </p:tavLst>
                                    </p:anim>
                                    <p:anim calcmode="lin" valueType="num">
                                      <p:cBhvr>
                                        <p:cTn id="88" dur="750" fill="hold"/>
                                        <p:tgtEl>
                                          <p:spTgt spid="1328"/>
                                        </p:tgtEl>
                                        <p:attrNameLst>
                                          <p:attrName>ppt_h</p:attrName>
                                        </p:attrNameLst>
                                      </p:cBhvr>
                                      <p:tavLst>
                                        <p:tav tm="0">
                                          <p:val>
                                            <p:fltVal val="0"/>
                                          </p:val>
                                        </p:tav>
                                        <p:tav tm="100000">
                                          <p:val>
                                            <p:strVal val="#ppt_h"/>
                                          </p:val>
                                        </p:tav>
                                      </p:tavLst>
                                    </p:anim>
                                  </p:childTnLst>
                                </p:cTn>
                              </p:par>
                            </p:childTnLst>
                          </p:cTn>
                        </p:par>
                        <p:par>
                          <p:cTn id="89" fill="hold">
                            <p:stCondLst>
                              <p:cond delay="15950"/>
                            </p:stCondLst>
                            <p:childTnLst>
                              <p:par>
                                <p:cTn id="90" presetID="23" presetClass="entr" presetSubtype="16" fill="hold" grpId="0" nodeType="afterEffect">
                                  <p:stCondLst>
                                    <p:cond delay="200"/>
                                  </p:stCondLst>
                                  <p:iterate>
                                    <p:tmAbs val="0"/>
                                  </p:iterate>
                                  <p:childTnLst>
                                    <p:set>
                                      <p:cBhvr>
                                        <p:cTn id="91" fill="hold"/>
                                        <p:tgtEl>
                                          <p:spTgt spid="1329"/>
                                        </p:tgtEl>
                                        <p:attrNameLst>
                                          <p:attrName>style.visibility</p:attrName>
                                        </p:attrNameLst>
                                      </p:cBhvr>
                                      <p:to>
                                        <p:strVal val="visible"/>
                                      </p:to>
                                    </p:set>
                                    <p:anim calcmode="lin" valueType="num">
                                      <p:cBhvr>
                                        <p:cTn id="92" dur="750" fill="hold"/>
                                        <p:tgtEl>
                                          <p:spTgt spid="1329"/>
                                        </p:tgtEl>
                                        <p:attrNameLst>
                                          <p:attrName>ppt_w</p:attrName>
                                        </p:attrNameLst>
                                      </p:cBhvr>
                                      <p:tavLst>
                                        <p:tav tm="0">
                                          <p:val>
                                            <p:fltVal val="0"/>
                                          </p:val>
                                        </p:tav>
                                        <p:tav tm="100000">
                                          <p:val>
                                            <p:strVal val="#ppt_w"/>
                                          </p:val>
                                        </p:tav>
                                      </p:tavLst>
                                    </p:anim>
                                    <p:anim calcmode="lin" valueType="num">
                                      <p:cBhvr>
                                        <p:cTn id="93" dur="750" fill="hold"/>
                                        <p:tgtEl>
                                          <p:spTgt spid="1329"/>
                                        </p:tgtEl>
                                        <p:attrNameLst>
                                          <p:attrName>ppt_h</p:attrName>
                                        </p:attrNameLst>
                                      </p:cBhvr>
                                      <p:tavLst>
                                        <p:tav tm="0">
                                          <p:val>
                                            <p:fltVal val="0"/>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fill="hold" grpId="0" nodeType="clickEffect">
                                  <p:stCondLst>
                                    <p:cond delay="0"/>
                                  </p:stCondLst>
                                  <p:iterate>
                                    <p:tmAbs val="0"/>
                                  </p:iterate>
                                  <p:childTnLst>
                                    <p:set>
                                      <p:cBhvr>
                                        <p:cTn id="97" fill="hold"/>
                                        <p:tgtEl>
                                          <p:spTgt spid="1312"/>
                                        </p:tgtEl>
                                        <p:attrNameLst>
                                          <p:attrName>style.visibility</p:attrName>
                                        </p:attrNameLst>
                                      </p:cBhvr>
                                      <p:to>
                                        <p:strVal val="visible"/>
                                      </p:to>
                                    </p:set>
                                    <p:animEffect transition="in" filter="fade">
                                      <p:cBhvr>
                                        <p:cTn id="98" dur="1000"/>
                                        <p:tgtEl>
                                          <p:spTgt spid="1312"/>
                                        </p:tgtEl>
                                      </p:cBhvr>
                                    </p:animEffect>
                                  </p:childTnLst>
                                </p:cTn>
                              </p:par>
                            </p:childTnLst>
                          </p:cTn>
                        </p:par>
                        <p:par>
                          <p:cTn id="99" fill="hold">
                            <p:stCondLst>
                              <p:cond delay="1000"/>
                            </p:stCondLst>
                            <p:childTnLst>
                              <p:par>
                                <p:cTn id="100" presetID="22" presetClass="entr" presetSubtype="8" fill="hold" grpId="0" nodeType="afterEffect">
                                  <p:stCondLst>
                                    <p:cond delay="0"/>
                                  </p:stCondLst>
                                  <p:iterate>
                                    <p:tmAbs val="0"/>
                                  </p:iterate>
                                  <p:childTnLst>
                                    <p:set>
                                      <p:cBhvr>
                                        <p:cTn id="101" fill="hold"/>
                                        <p:tgtEl>
                                          <p:spTgt spid="1309"/>
                                        </p:tgtEl>
                                        <p:attrNameLst>
                                          <p:attrName>style.visibility</p:attrName>
                                        </p:attrNameLst>
                                      </p:cBhvr>
                                      <p:to>
                                        <p:strVal val="visible"/>
                                      </p:to>
                                    </p:set>
                                    <p:animEffect transition="in" filter="wipe(left)">
                                      <p:cBhvr>
                                        <p:cTn id="102" dur="1000"/>
                                        <p:tgtEl>
                                          <p:spTgt spid="1309"/>
                                        </p:tgtEl>
                                      </p:cBhvr>
                                    </p:animEffect>
                                  </p:childTnLst>
                                </p:cTn>
                              </p:par>
                            </p:childTnLst>
                          </p:cTn>
                        </p:par>
                        <p:par>
                          <p:cTn id="103" fill="hold">
                            <p:stCondLst>
                              <p:cond delay="2000"/>
                            </p:stCondLst>
                            <p:childTnLst>
                              <p:par>
                                <p:cTn id="104" presetID="10" presetClass="entr" fill="hold" grpId="0" nodeType="afterEffect">
                                  <p:stCondLst>
                                    <p:cond delay="0"/>
                                  </p:stCondLst>
                                  <p:iterate>
                                    <p:tmAbs val="0"/>
                                  </p:iterate>
                                  <p:childTnLst>
                                    <p:set>
                                      <p:cBhvr>
                                        <p:cTn id="105" fill="hold"/>
                                        <p:tgtEl>
                                          <p:spTgt spid="1313"/>
                                        </p:tgtEl>
                                        <p:attrNameLst>
                                          <p:attrName>style.visibility</p:attrName>
                                        </p:attrNameLst>
                                      </p:cBhvr>
                                      <p:to>
                                        <p:strVal val="visible"/>
                                      </p:to>
                                    </p:set>
                                    <p:animEffect transition="in" filter="fade">
                                      <p:cBhvr>
                                        <p:cTn id="106" dur="1000"/>
                                        <p:tgtEl>
                                          <p:spTgt spid="1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9" grpId="0" animBg="1" advAuto="0"/>
      <p:bldP spid="1310" grpId="0" animBg="1" advAuto="0"/>
      <p:bldP spid="1311" grpId="0" animBg="1" advAuto="0"/>
      <p:bldP spid="1312" grpId="0" animBg="1" advAuto="0"/>
      <p:bldP spid="1313" grpId="0" animBg="1" advAuto="0"/>
      <p:bldP spid="1314" grpId="0" animBg="1" advAuto="0"/>
      <p:bldP spid="1315" grpId="0" animBg="1" advAuto="0"/>
      <p:bldP spid="1316" grpId="0" animBg="1" advAuto="0"/>
      <p:bldP spid="1317" grpId="0" animBg="1" advAuto="0"/>
      <p:bldP spid="1318" grpId="0" animBg="1" advAuto="0"/>
      <p:bldP spid="1319" grpId="0" animBg="1" advAuto="0"/>
      <p:bldP spid="1320" grpId="0" animBg="1" advAuto="0"/>
      <p:bldP spid="1321" grpId="0" animBg="1" advAuto="0"/>
      <p:bldP spid="1322" grpId="0" animBg="1" advAuto="0"/>
      <p:bldP spid="1323" grpId="0" animBg="1" advAuto="0"/>
      <p:bldP spid="1324" grpId="0" animBg="1" advAuto="0"/>
      <p:bldP spid="1325" grpId="0" animBg="1" advAuto="0"/>
      <p:bldP spid="1326" grpId="0" animBg="1" advAuto="0"/>
      <p:bldP spid="1327" grpId="0" animBg="1" advAuto="0"/>
      <p:bldP spid="1328" grpId="0" animBg="1" advAuto="0"/>
      <p:bldP spid="132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3" name="great-map-of-the-world-in-high-resolution-wallpaper.jpg" descr="great-map-of-the-world-in-high-resolution-wallpaper.jpg"/>
          <p:cNvPicPr>
            <a:picLocks noChangeAspect="1"/>
          </p:cNvPicPr>
          <p:nvPr/>
        </p:nvPicPr>
        <p:blipFill>
          <a:blip r:embed="rId2">
            <a:alphaModFix amt="65045"/>
          </a:blip>
          <a:stretch>
            <a:fillRect/>
          </a:stretch>
        </p:blipFill>
        <p:spPr>
          <a:xfrm>
            <a:off x="-1" y="237132"/>
            <a:ext cx="16256001" cy="8669868"/>
          </a:xfrm>
          <a:prstGeom prst="rect">
            <a:avLst/>
          </a:prstGeom>
          <a:ln w="12700">
            <a:miter lim="400000"/>
          </a:ln>
        </p:spPr>
      </p:pic>
      <p:sp>
        <p:nvSpPr>
          <p:cNvPr id="1334" name="Circle"/>
          <p:cNvSpPr/>
          <p:nvPr/>
        </p:nvSpPr>
        <p:spPr>
          <a:xfrm>
            <a:off x="2449458" y="2283981"/>
            <a:ext cx="252259" cy="2522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35" name="Circle"/>
          <p:cNvSpPr/>
          <p:nvPr/>
        </p:nvSpPr>
        <p:spPr>
          <a:xfrm>
            <a:off x="9308499" y="2413401"/>
            <a:ext cx="252258" cy="2522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cxnSp>
        <p:nvCxnSpPr>
          <p:cNvPr id="1336" name="Connection Line"/>
          <p:cNvCxnSpPr>
            <a:stCxn id="1334" idx="0"/>
            <a:endCxn id="1335" idx="0"/>
          </p:cNvCxnSpPr>
          <p:nvPr/>
        </p:nvCxnSpPr>
        <p:spPr>
          <a:xfrm>
            <a:off x="2575587" y="2410109"/>
            <a:ext cx="6859041" cy="129422"/>
          </a:xfrm>
          <a:prstGeom prst="straightConnector1">
            <a:avLst/>
          </a:prstGeom>
          <a:ln w="25400">
            <a:solidFill>
              <a:srgbClr val="FFFB00"/>
            </a:solidFill>
            <a:miter lim="400000"/>
          </a:ln>
        </p:spPr>
      </p:cxnSp>
      <p:sp>
        <p:nvSpPr>
          <p:cNvPr id="1337" name="Circle"/>
          <p:cNvSpPr/>
          <p:nvPr/>
        </p:nvSpPr>
        <p:spPr>
          <a:xfrm>
            <a:off x="9575199" y="2758642"/>
            <a:ext cx="188758" cy="1887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38" name="Circle"/>
          <p:cNvSpPr/>
          <p:nvPr/>
        </p:nvSpPr>
        <p:spPr>
          <a:xfrm>
            <a:off x="9365649" y="2017805"/>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39" name="Circle"/>
          <p:cNvSpPr/>
          <p:nvPr/>
        </p:nvSpPr>
        <p:spPr>
          <a:xfrm>
            <a:off x="2456203" y="2284045"/>
            <a:ext cx="252258" cy="2522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0" name="Circle"/>
          <p:cNvSpPr/>
          <p:nvPr/>
        </p:nvSpPr>
        <p:spPr>
          <a:xfrm>
            <a:off x="9308499" y="2413401"/>
            <a:ext cx="252258" cy="2522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1" name="Circle"/>
          <p:cNvSpPr/>
          <p:nvPr/>
        </p:nvSpPr>
        <p:spPr>
          <a:xfrm>
            <a:off x="8606459" y="2745942"/>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2" name="Circle"/>
          <p:cNvSpPr/>
          <p:nvPr/>
        </p:nvSpPr>
        <p:spPr>
          <a:xfrm>
            <a:off x="9562499" y="3860939"/>
            <a:ext cx="214158" cy="2141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3" name="Circle"/>
          <p:cNvSpPr/>
          <p:nvPr/>
        </p:nvSpPr>
        <p:spPr>
          <a:xfrm>
            <a:off x="6963341" y="2429224"/>
            <a:ext cx="214159" cy="2141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4" name="Circle"/>
          <p:cNvSpPr/>
          <p:nvPr/>
        </p:nvSpPr>
        <p:spPr>
          <a:xfrm>
            <a:off x="11387199" y="3140643"/>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5" name="Circle"/>
          <p:cNvSpPr/>
          <p:nvPr/>
        </p:nvSpPr>
        <p:spPr>
          <a:xfrm>
            <a:off x="10449011" y="2005105"/>
            <a:ext cx="214159"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6" name="Circle"/>
          <p:cNvSpPr/>
          <p:nvPr/>
        </p:nvSpPr>
        <p:spPr>
          <a:xfrm>
            <a:off x="9562499" y="3392101"/>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7" name="Circle"/>
          <p:cNvSpPr/>
          <p:nvPr/>
        </p:nvSpPr>
        <p:spPr>
          <a:xfrm>
            <a:off x="2795350" y="2005105"/>
            <a:ext cx="214158"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8" name="Circle"/>
          <p:cNvSpPr/>
          <p:nvPr/>
        </p:nvSpPr>
        <p:spPr>
          <a:xfrm>
            <a:off x="2633485" y="2745942"/>
            <a:ext cx="214159" cy="2141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49" name="Circle"/>
          <p:cNvSpPr/>
          <p:nvPr/>
        </p:nvSpPr>
        <p:spPr>
          <a:xfrm>
            <a:off x="8782267" y="1888752"/>
            <a:ext cx="188758"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0" name="Circle"/>
          <p:cNvSpPr/>
          <p:nvPr/>
        </p:nvSpPr>
        <p:spPr>
          <a:xfrm>
            <a:off x="7482999" y="1275537"/>
            <a:ext cx="188758"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1" name="Circle"/>
          <p:cNvSpPr/>
          <p:nvPr/>
        </p:nvSpPr>
        <p:spPr>
          <a:xfrm>
            <a:off x="6976041" y="951186"/>
            <a:ext cx="188759" cy="188759"/>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2" name="Circle"/>
          <p:cNvSpPr/>
          <p:nvPr/>
        </p:nvSpPr>
        <p:spPr>
          <a:xfrm>
            <a:off x="13677394" y="3873639"/>
            <a:ext cx="188759"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3" name="Circle"/>
          <p:cNvSpPr/>
          <p:nvPr/>
        </p:nvSpPr>
        <p:spPr>
          <a:xfrm>
            <a:off x="13677394" y="2991721"/>
            <a:ext cx="188759"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4" name="Circle"/>
          <p:cNvSpPr/>
          <p:nvPr/>
        </p:nvSpPr>
        <p:spPr>
          <a:xfrm>
            <a:off x="10789373" y="2441924"/>
            <a:ext cx="188758"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5" name="Circle"/>
          <p:cNvSpPr/>
          <p:nvPr/>
        </p:nvSpPr>
        <p:spPr>
          <a:xfrm>
            <a:off x="10461711" y="2315731"/>
            <a:ext cx="188759" cy="1887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6" name="Circle"/>
          <p:cNvSpPr/>
          <p:nvPr/>
        </p:nvSpPr>
        <p:spPr>
          <a:xfrm>
            <a:off x="7198867" y="4023992"/>
            <a:ext cx="214159" cy="214158"/>
          </a:xfrm>
          <a:prstGeom prst="ellipse">
            <a:avLst/>
          </a:prstGeom>
          <a:solidFill>
            <a:srgbClr val="FFFFFF"/>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7" name="Circle"/>
          <p:cNvSpPr/>
          <p:nvPr/>
        </p:nvSpPr>
        <p:spPr>
          <a:xfrm>
            <a:off x="9575199" y="2758642"/>
            <a:ext cx="188758" cy="1887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8" name="Circle"/>
          <p:cNvSpPr/>
          <p:nvPr/>
        </p:nvSpPr>
        <p:spPr>
          <a:xfrm>
            <a:off x="9365649" y="2017805"/>
            <a:ext cx="214158" cy="2141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59" name="Circle"/>
          <p:cNvSpPr/>
          <p:nvPr/>
        </p:nvSpPr>
        <p:spPr>
          <a:xfrm>
            <a:off x="8606459" y="2745942"/>
            <a:ext cx="214158" cy="2141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0" name="Circle"/>
          <p:cNvSpPr/>
          <p:nvPr/>
        </p:nvSpPr>
        <p:spPr>
          <a:xfrm>
            <a:off x="9562499" y="3860939"/>
            <a:ext cx="214158" cy="214158"/>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1" name="Circle"/>
          <p:cNvSpPr/>
          <p:nvPr/>
        </p:nvSpPr>
        <p:spPr>
          <a:xfrm>
            <a:off x="6963341" y="2429224"/>
            <a:ext cx="214159" cy="214158"/>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2" name="Circle"/>
          <p:cNvSpPr/>
          <p:nvPr/>
        </p:nvSpPr>
        <p:spPr>
          <a:xfrm>
            <a:off x="11387199" y="3140643"/>
            <a:ext cx="214158" cy="2141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3" name="Circle"/>
          <p:cNvSpPr/>
          <p:nvPr/>
        </p:nvSpPr>
        <p:spPr>
          <a:xfrm>
            <a:off x="10449011" y="2005105"/>
            <a:ext cx="214159" cy="2141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4" name="Circle"/>
          <p:cNvSpPr/>
          <p:nvPr/>
        </p:nvSpPr>
        <p:spPr>
          <a:xfrm>
            <a:off x="9562499" y="3392101"/>
            <a:ext cx="214158" cy="2141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5" name="Circle"/>
          <p:cNvSpPr/>
          <p:nvPr/>
        </p:nvSpPr>
        <p:spPr>
          <a:xfrm>
            <a:off x="2795350" y="2005105"/>
            <a:ext cx="214158" cy="2141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6" name="Circle"/>
          <p:cNvSpPr/>
          <p:nvPr/>
        </p:nvSpPr>
        <p:spPr>
          <a:xfrm>
            <a:off x="2633485" y="2745942"/>
            <a:ext cx="214159" cy="2141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7" name="Circle"/>
          <p:cNvSpPr/>
          <p:nvPr/>
        </p:nvSpPr>
        <p:spPr>
          <a:xfrm>
            <a:off x="8782267" y="1888752"/>
            <a:ext cx="188758" cy="188758"/>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8" name="Circle"/>
          <p:cNvSpPr/>
          <p:nvPr/>
        </p:nvSpPr>
        <p:spPr>
          <a:xfrm>
            <a:off x="7482999" y="1275537"/>
            <a:ext cx="188758" cy="188758"/>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69" name="Circle"/>
          <p:cNvSpPr/>
          <p:nvPr/>
        </p:nvSpPr>
        <p:spPr>
          <a:xfrm>
            <a:off x="6976041" y="951186"/>
            <a:ext cx="188759" cy="188759"/>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70" name="Circle"/>
          <p:cNvSpPr/>
          <p:nvPr/>
        </p:nvSpPr>
        <p:spPr>
          <a:xfrm>
            <a:off x="13677394" y="3873639"/>
            <a:ext cx="188759" cy="188758"/>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71" name="Circle"/>
          <p:cNvSpPr/>
          <p:nvPr/>
        </p:nvSpPr>
        <p:spPr>
          <a:xfrm>
            <a:off x="13677394" y="2991721"/>
            <a:ext cx="188759" cy="188758"/>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72" name="Circle"/>
          <p:cNvSpPr/>
          <p:nvPr/>
        </p:nvSpPr>
        <p:spPr>
          <a:xfrm>
            <a:off x="10789373" y="2441924"/>
            <a:ext cx="188758" cy="188758"/>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73" name="Circle"/>
          <p:cNvSpPr/>
          <p:nvPr/>
        </p:nvSpPr>
        <p:spPr>
          <a:xfrm>
            <a:off x="10461711" y="2315731"/>
            <a:ext cx="188759" cy="188758"/>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74" name="Circle"/>
          <p:cNvSpPr/>
          <p:nvPr/>
        </p:nvSpPr>
        <p:spPr>
          <a:xfrm>
            <a:off x="7198867" y="4023992"/>
            <a:ext cx="214159" cy="214158"/>
          </a:xfrm>
          <a:prstGeom prst="ellipse">
            <a:avLst/>
          </a:prstGeom>
          <a:solidFill>
            <a:srgbClr val="FFFB00"/>
          </a:soli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375" name="Line"/>
          <p:cNvSpPr/>
          <p:nvPr/>
        </p:nvSpPr>
        <p:spPr>
          <a:xfrm flipH="1" flipV="1">
            <a:off x="2564511" y="2451100"/>
            <a:ext cx="190722" cy="414951"/>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76" name="Line"/>
          <p:cNvSpPr/>
          <p:nvPr/>
        </p:nvSpPr>
        <p:spPr>
          <a:xfrm>
            <a:off x="2556938" y="2445809"/>
            <a:ext cx="4482286" cy="126710"/>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77" name="Line"/>
          <p:cNvSpPr/>
          <p:nvPr/>
        </p:nvSpPr>
        <p:spPr>
          <a:xfrm flipV="1">
            <a:off x="7105901" y="1057796"/>
            <a:ext cx="1" cy="1527418"/>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78" name="Line"/>
          <p:cNvSpPr/>
          <p:nvPr/>
        </p:nvSpPr>
        <p:spPr>
          <a:xfrm flipV="1">
            <a:off x="8656497" y="2097879"/>
            <a:ext cx="762311" cy="762311"/>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79" name="Line"/>
          <p:cNvSpPr/>
          <p:nvPr/>
        </p:nvSpPr>
        <p:spPr>
          <a:xfrm flipH="1" flipV="1">
            <a:off x="2780795" y="2803212"/>
            <a:ext cx="4541120" cy="1340387"/>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0" name="Line"/>
          <p:cNvSpPr/>
          <p:nvPr/>
        </p:nvSpPr>
        <p:spPr>
          <a:xfrm flipV="1">
            <a:off x="2540854" y="2006348"/>
            <a:ext cx="399421" cy="399421"/>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1" name="Line"/>
          <p:cNvSpPr/>
          <p:nvPr/>
        </p:nvSpPr>
        <p:spPr>
          <a:xfrm>
            <a:off x="10521109" y="2097443"/>
            <a:ext cx="404693" cy="404693"/>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2" name="Line"/>
          <p:cNvSpPr/>
          <p:nvPr/>
        </p:nvSpPr>
        <p:spPr>
          <a:xfrm flipV="1">
            <a:off x="9569736" y="2553680"/>
            <a:ext cx="1249840" cy="1426211"/>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3" name="Line"/>
          <p:cNvSpPr/>
          <p:nvPr/>
        </p:nvSpPr>
        <p:spPr>
          <a:xfrm flipH="1" flipV="1">
            <a:off x="8890700" y="1992455"/>
            <a:ext cx="782891" cy="1480849"/>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4" name="Line"/>
          <p:cNvSpPr/>
          <p:nvPr/>
        </p:nvSpPr>
        <p:spPr>
          <a:xfrm>
            <a:off x="7637447" y="1432558"/>
            <a:ext cx="1073187" cy="1388197"/>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5" name="Line"/>
          <p:cNvSpPr/>
          <p:nvPr/>
        </p:nvSpPr>
        <p:spPr>
          <a:xfrm flipH="1" flipV="1">
            <a:off x="9508318" y="2556098"/>
            <a:ext cx="165273" cy="355408"/>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6" name="Line"/>
          <p:cNvSpPr/>
          <p:nvPr/>
        </p:nvSpPr>
        <p:spPr>
          <a:xfrm flipV="1">
            <a:off x="8688776" y="2619598"/>
            <a:ext cx="697751" cy="228211"/>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7" name="Line"/>
          <p:cNvSpPr/>
          <p:nvPr/>
        </p:nvSpPr>
        <p:spPr>
          <a:xfrm>
            <a:off x="2736849" y="2928965"/>
            <a:ext cx="6902376" cy="1032267"/>
          </a:xfrm>
          <a:prstGeom prst="line">
            <a:avLst/>
          </a:prstGeom>
          <a:ln w="25400">
            <a:solidFill>
              <a:srgbClr val="FFFB00"/>
            </a:solidFill>
            <a:custDash>
              <a:ds d="200000" sp="200000"/>
            </a:custDash>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8" name="Line"/>
          <p:cNvSpPr/>
          <p:nvPr/>
        </p:nvSpPr>
        <p:spPr>
          <a:xfrm flipH="1" flipV="1">
            <a:off x="7084391" y="2525830"/>
            <a:ext cx="188924" cy="1638122"/>
          </a:xfrm>
          <a:prstGeom prst="line">
            <a:avLst/>
          </a:prstGeom>
          <a:ln w="25400">
            <a:solidFill>
              <a:srgbClr val="FFFB00"/>
            </a:solidFill>
            <a:custDash>
              <a:ds d="200000" sp="200000"/>
            </a:custDash>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89" name="Line"/>
          <p:cNvSpPr/>
          <p:nvPr/>
        </p:nvSpPr>
        <p:spPr>
          <a:xfrm flipV="1">
            <a:off x="9640711" y="2423607"/>
            <a:ext cx="898426" cy="1115921"/>
          </a:xfrm>
          <a:prstGeom prst="line">
            <a:avLst/>
          </a:prstGeom>
          <a:ln w="25400">
            <a:solidFill>
              <a:srgbClr val="FFFB00"/>
            </a:solidFill>
            <a:custDash>
              <a:ds d="200000" sp="200000"/>
            </a:custDash>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90" name="Line"/>
          <p:cNvSpPr/>
          <p:nvPr/>
        </p:nvSpPr>
        <p:spPr>
          <a:xfrm flipH="1" flipV="1">
            <a:off x="10876319" y="2539174"/>
            <a:ext cx="2884876" cy="565770"/>
          </a:xfrm>
          <a:prstGeom prst="line">
            <a:avLst/>
          </a:prstGeom>
          <a:ln w="25400">
            <a:solidFill>
              <a:srgbClr val="FFFB00"/>
            </a:solidFill>
            <a:custDash>
              <a:ds d="200000" sp="200000"/>
            </a:custDash>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91" name="Line"/>
          <p:cNvSpPr/>
          <p:nvPr/>
        </p:nvSpPr>
        <p:spPr>
          <a:xfrm flipH="1" flipV="1">
            <a:off x="8762999" y="2810098"/>
            <a:ext cx="873232" cy="684009"/>
          </a:xfrm>
          <a:prstGeom prst="line">
            <a:avLst/>
          </a:prstGeom>
          <a:ln w="25400">
            <a:solidFill>
              <a:srgbClr val="FFFB00"/>
            </a:solidFill>
            <a:custDash>
              <a:ds d="200000" sp="200000"/>
            </a:custDash>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92" name="Line"/>
          <p:cNvSpPr/>
          <p:nvPr/>
        </p:nvSpPr>
        <p:spPr>
          <a:xfrm flipV="1">
            <a:off x="7346709" y="2097879"/>
            <a:ext cx="3135537" cy="1976442"/>
          </a:xfrm>
          <a:prstGeom prst="line">
            <a:avLst/>
          </a:prstGeom>
          <a:ln w="25400">
            <a:solidFill>
              <a:srgbClr val="FFFB00"/>
            </a:solidFill>
            <a:custDash>
              <a:ds d="200000" sp="200000"/>
            </a:custDash>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93" name="Line"/>
          <p:cNvSpPr/>
          <p:nvPr/>
        </p:nvSpPr>
        <p:spPr>
          <a:xfrm flipH="1" flipV="1">
            <a:off x="7115613" y="1034286"/>
            <a:ext cx="1791774" cy="933458"/>
          </a:xfrm>
          <a:prstGeom prst="line">
            <a:avLst/>
          </a:prstGeom>
          <a:ln w="25400">
            <a:solidFill>
              <a:srgbClr val="FFFB00"/>
            </a:solidFill>
            <a:custDash>
              <a:ds d="200000" sp="200000"/>
            </a:custDash>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94" name="Line"/>
          <p:cNvSpPr/>
          <p:nvPr/>
        </p:nvSpPr>
        <p:spPr>
          <a:xfrm>
            <a:off x="11493296" y="3257997"/>
            <a:ext cx="2285329" cy="679004"/>
          </a:xfrm>
          <a:prstGeom prst="line">
            <a:avLst/>
          </a:prstGeom>
          <a:ln w="25400">
            <a:solidFill>
              <a:srgbClr val="FFFB00"/>
            </a:solidFill>
            <a:custDash>
              <a:ds d="200000" sp="200000"/>
            </a:custDash>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95" name="Line"/>
          <p:cNvSpPr/>
          <p:nvPr/>
        </p:nvSpPr>
        <p:spPr>
          <a:xfrm>
            <a:off x="2915243" y="2149502"/>
            <a:ext cx="10907199" cy="1811763"/>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96" name="Line"/>
          <p:cNvSpPr/>
          <p:nvPr/>
        </p:nvSpPr>
        <p:spPr>
          <a:xfrm>
            <a:off x="9579305" y="2562772"/>
            <a:ext cx="1939448" cy="678910"/>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1397" name="Line"/>
          <p:cNvSpPr/>
          <p:nvPr/>
        </p:nvSpPr>
        <p:spPr>
          <a:xfrm flipV="1">
            <a:off x="9691438" y="3114582"/>
            <a:ext cx="4111938" cy="779044"/>
          </a:xfrm>
          <a:prstGeom prst="line">
            <a:avLst/>
          </a:prstGeom>
          <a:ln w="25400">
            <a:solidFill>
              <a:srgbClr val="FFFB00"/>
            </a:solidFill>
            <a:miter lim="400000"/>
          </a:ln>
        </p:spPr>
        <p:txBody>
          <a:bodyPr lIns="50800" tIns="50800" rIns="50800" bIns="50800" anchor="ct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dirty="0">
              <a:latin typeface="Lato" panose="020F0502020204030203" pitchFamily="34" charset="0"/>
            </a:endParaRPr>
          </a:p>
        </p:txBody>
      </p:sp>
      <p:sp>
        <p:nvSpPr>
          <p:cNvPr id="67" name="Rectangle 66">
            <a:extLst>
              <a:ext uri="{FF2B5EF4-FFF2-40B4-BE49-F238E27FC236}">
                <a16:creationId xmlns:a16="http://schemas.microsoft.com/office/drawing/2014/main" id="{237CAF69-8490-9A4D-B7AB-0E53D4389C33}"/>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31264381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75"/>
                                        </p:tgtEl>
                                        <p:attrNameLst>
                                          <p:attrName>style.visibility</p:attrName>
                                        </p:attrNameLst>
                                      </p:cBhvr>
                                      <p:to>
                                        <p:strVal val="visible"/>
                                      </p:to>
                                    </p:set>
                                    <p:animEffect transition="in" filter="wipe(left)">
                                      <p:cBhvr>
                                        <p:cTn id="7" dur="1000"/>
                                        <p:tgtEl>
                                          <p:spTgt spid="1375"/>
                                        </p:tgtEl>
                                      </p:cBhvr>
                                    </p:animEffect>
                                  </p:childTnLst>
                                </p:cTn>
                              </p:par>
                            </p:childTnLst>
                          </p:cTn>
                        </p:par>
                        <p:par>
                          <p:cTn id="8" fill="hold">
                            <p:stCondLst>
                              <p:cond delay="1000"/>
                            </p:stCondLst>
                            <p:childTnLst>
                              <p:par>
                                <p:cTn id="9" presetID="10" presetClass="entr" fill="hold" grpId="0" nodeType="afterEffect">
                                  <p:stCondLst>
                                    <p:cond delay="200"/>
                                  </p:stCondLst>
                                  <p:iterate>
                                    <p:tmAbs val="0"/>
                                  </p:iterate>
                                  <p:childTnLst>
                                    <p:set>
                                      <p:cBhvr>
                                        <p:cTn id="10" fill="hold"/>
                                        <p:tgtEl>
                                          <p:spTgt spid="1373"/>
                                        </p:tgtEl>
                                        <p:attrNameLst>
                                          <p:attrName>style.visibility</p:attrName>
                                        </p:attrNameLst>
                                      </p:cBhvr>
                                      <p:to>
                                        <p:strVal val="visible"/>
                                      </p:to>
                                    </p:set>
                                    <p:animEffect transition="in" filter="fade">
                                      <p:cBhvr>
                                        <p:cTn id="11" dur="750"/>
                                        <p:tgtEl>
                                          <p:spTgt spid="1373"/>
                                        </p:tgtEl>
                                      </p:cBhvr>
                                    </p:animEffect>
                                  </p:childTnLst>
                                </p:cTn>
                              </p:par>
                            </p:childTnLst>
                          </p:cTn>
                        </p:par>
                        <p:par>
                          <p:cTn id="12" fill="hold">
                            <p:stCondLst>
                              <p:cond delay="1950"/>
                            </p:stCondLst>
                            <p:childTnLst>
                              <p:par>
                                <p:cTn id="13" presetID="22" presetClass="entr" presetSubtype="8" fill="hold" grpId="0" nodeType="afterEffect">
                                  <p:stCondLst>
                                    <p:cond delay="200"/>
                                  </p:stCondLst>
                                  <p:iterate>
                                    <p:tmAbs val="0"/>
                                  </p:iterate>
                                  <p:childTnLst>
                                    <p:set>
                                      <p:cBhvr>
                                        <p:cTn id="14" fill="hold"/>
                                        <p:tgtEl>
                                          <p:spTgt spid="1376"/>
                                        </p:tgtEl>
                                        <p:attrNameLst>
                                          <p:attrName>style.visibility</p:attrName>
                                        </p:attrNameLst>
                                      </p:cBhvr>
                                      <p:to>
                                        <p:strVal val="visible"/>
                                      </p:to>
                                    </p:set>
                                    <p:animEffect transition="in" filter="wipe(left)">
                                      <p:cBhvr>
                                        <p:cTn id="15" dur="1000"/>
                                        <p:tgtEl>
                                          <p:spTgt spid="1376"/>
                                        </p:tgtEl>
                                      </p:cBhvr>
                                    </p:animEffect>
                                  </p:childTnLst>
                                </p:cTn>
                              </p:par>
                            </p:childTnLst>
                          </p:cTn>
                        </p:par>
                        <p:par>
                          <p:cTn id="16" fill="hold">
                            <p:stCondLst>
                              <p:cond delay="3150"/>
                            </p:stCondLst>
                            <p:childTnLst>
                              <p:par>
                                <p:cTn id="17" presetID="10" presetClass="entr" fill="hold" grpId="0" nodeType="afterEffect">
                                  <p:stCondLst>
                                    <p:cond delay="200"/>
                                  </p:stCondLst>
                                  <p:iterate>
                                    <p:tmAbs val="0"/>
                                  </p:iterate>
                                  <p:childTnLst>
                                    <p:set>
                                      <p:cBhvr>
                                        <p:cTn id="18" fill="hold"/>
                                        <p:tgtEl>
                                          <p:spTgt spid="1364"/>
                                        </p:tgtEl>
                                        <p:attrNameLst>
                                          <p:attrName>style.visibility</p:attrName>
                                        </p:attrNameLst>
                                      </p:cBhvr>
                                      <p:to>
                                        <p:strVal val="visible"/>
                                      </p:to>
                                    </p:set>
                                    <p:animEffect transition="in" filter="fade">
                                      <p:cBhvr>
                                        <p:cTn id="19" dur="750"/>
                                        <p:tgtEl>
                                          <p:spTgt spid="1364"/>
                                        </p:tgtEl>
                                      </p:cBhvr>
                                    </p:animEffect>
                                  </p:childTnLst>
                                </p:cTn>
                              </p:par>
                            </p:childTnLst>
                          </p:cTn>
                        </p:par>
                        <p:par>
                          <p:cTn id="20" fill="hold">
                            <p:stCondLst>
                              <p:cond delay="4100"/>
                            </p:stCondLst>
                            <p:childTnLst>
                              <p:par>
                                <p:cTn id="21" presetID="22" presetClass="entr" presetSubtype="8" fill="hold" grpId="0" nodeType="afterEffect">
                                  <p:stCondLst>
                                    <p:cond delay="200"/>
                                  </p:stCondLst>
                                  <p:iterate>
                                    <p:tmAbs val="0"/>
                                  </p:iterate>
                                  <p:childTnLst>
                                    <p:set>
                                      <p:cBhvr>
                                        <p:cTn id="22" fill="hold"/>
                                        <p:tgtEl>
                                          <p:spTgt spid="1377"/>
                                        </p:tgtEl>
                                        <p:attrNameLst>
                                          <p:attrName>style.visibility</p:attrName>
                                        </p:attrNameLst>
                                      </p:cBhvr>
                                      <p:to>
                                        <p:strVal val="visible"/>
                                      </p:to>
                                    </p:set>
                                    <p:animEffect transition="in" filter="wipe(left)">
                                      <p:cBhvr>
                                        <p:cTn id="23" dur="1000"/>
                                        <p:tgtEl>
                                          <p:spTgt spid="1377"/>
                                        </p:tgtEl>
                                      </p:cBhvr>
                                    </p:animEffect>
                                  </p:childTnLst>
                                </p:cTn>
                              </p:par>
                            </p:childTnLst>
                          </p:cTn>
                        </p:par>
                        <p:par>
                          <p:cTn id="24" fill="hold">
                            <p:stCondLst>
                              <p:cond delay="5300"/>
                            </p:stCondLst>
                            <p:childTnLst>
                              <p:par>
                                <p:cTn id="25" presetID="10" presetClass="entr" fill="hold" grpId="0" nodeType="afterEffect">
                                  <p:stCondLst>
                                    <p:cond delay="200"/>
                                  </p:stCondLst>
                                  <p:iterate>
                                    <p:tmAbs val="0"/>
                                  </p:iterate>
                                  <p:childTnLst>
                                    <p:set>
                                      <p:cBhvr>
                                        <p:cTn id="26" fill="hold"/>
                                        <p:tgtEl>
                                          <p:spTgt spid="1363"/>
                                        </p:tgtEl>
                                        <p:attrNameLst>
                                          <p:attrName>style.visibility</p:attrName>
                                        </p:attrNameLst>
                                      </p:cBhvr>
                                      <p:to>
                                        <p:strVal val="visible"/>
                                      </p:to>
                                    </p:set>
                                    <p:animEffect transition="in" filter="fade">
                                      <p:cBhvr>
                                        <p:cTn id="27" dur="750"/>
                                        <p:tgtEl>
                                          <p:spTgt spid="1363"/>
                                        </p:tgtEl>
                                      </p:cBhvr>
                                    </p:animEffect>
                                  </p:childTnLst>
                                </p:cTn>
                              </p:par>
                            </p:childTnLst>
                          </p:cTn>
                        </p:par>
                        <p:par>
                          <p:cTn id="28" fill="hold">
                            <p:stCondLst>
                              <p:cond delay="6250"/>
                            </p:stCondLst>
                            <p:childTnLst>
                              <p:par>
                                <p:cTn id="29" presetID="22" presetClass="entr" presetSubtype="8" fill="hold" grpId="0" nodeType="afterEffect">
                                  <p:stCondLst>
                                    <p:cond delay="200"/>
                                  </p:stCondLst>
                                  <p:iterate>
                                    <p:tmAbs val="0"/>
                                  </p:iterate>
                                  <p:childTnLst>
                                    <p:set>
                                      <p:cBhvr>
                                        <p:cTn id="30" fill="hold"/>
                                        <p:tgtEl>
                                          <p:spTgt spid="1378"/>
                                        </p:tgtEl>
                                        <p:attrNameLst>
                                          <p:attrName>style.visibility</p:attrName>
                                        </p:attrNameLst>
                                      </p:cBhvr>
                                      <p:to>
                                        <p:strVal val="visible"/>
                                      </p:to>
                                    </p:set>
                                    <p:animEffect transition="in" filter="wipe(left)">
                                      <p:cBhvr>
                                        <p:cTn id="31" dur="1000"/>
                                        <p:tgtEl>
                                          <p:spTgt spid="1378"/>
                                        </p:tgtEl>
                                      </p:cBhvr>
                                    </p:animEffect>
                                  </p:childTnLst>
                                </p:cTn>
                              </p:par>
                            </p:childTnLst>
                          </p:cTn>
                        </p:par>
                        <p:par>
                          <p:cTn id="32" fill="hold">
                            <p:stCondLst>
                              <p:cond delay="7450"/>
                            </p:stCondLst>
                            <p:childTnLst>
                              <p:par>
                                <p:cTn id="33" presetID="10" presetClass="entr" fill="hold" grpId="0" nodeType="afterEffect">
                                  <p:stCondLst>
                                    <p:cond delay="200"/>
                                  </p:stCondLst>
                                  <p:iterate>
                                    <p:tmAbs val="0"/>
                                  </p:iterate>
                                  <p:childTnLst>
                                    <p:set>
                                      <p:cBhvr>
                                        <p:cTn id="34" fill="hold"/>
                                        <p:tgtEl>
                                          <p:spTgt spid="1368"/>
                                        </p:tgtEl>
                                        <p:attrNameLst>
                                          <p:attrName>style.visibility</p:attrName>
                                        </p:attrNameLst>
                                      </p:cBhvr>
                                      <p:to>
                                        <p:strVal val="visible"/>
                                      </p:to>
                                    </p:set>
                                    <p:animEffect transition="in" filter="fade">
                                      <p:cBhvr>
                                        <p:cTn id="35" dur="750"/>
                                        <p:tgtEl>
                                          <p:spTgt spid="1368"/>
                                        </p:tgtEl>
                                      </p:cBhvr>
                                    </p:animEffect>
                                  </p:childTnLst>
                                </p:cTn>
                              </p:par>
                            </p:childTnLst>
                          </p:cTn>
                        </p:par>
                        <p:par>
                          <p:cTn id="36" fill="hold">
                            <p:stCondLst>
                              <p:cond delay="8400"/>
                            </p:stCondLst>
                            <p:childTnLst>
                              <p:par>
                                <p:cTn id="37" presetID="22" presetClass="entr" presetSubtype="8" fill="hold" grpId="0" nodeType="afterEffect">
                                  <p:stCondLst>
                                    <p:cond delay="200"/>
                                  </p:stCondLst>
                                  <p:iterate>
                                    <p:tmAbs val="0"/>
                                  </p:iterate>
                                  <p:childTnLst>
                                    <p:set>
                                      <p:cBhvr>
                                        <p:cTn id="38" fill="hold"/>
                                        <p:tgtEl>
                                          <p:spTgt spid="1379"/>
                                        </p:tgtEl>
                                        <p:attrNameLst>
                                          <p:attrName>style.visibility</p:attrName>
                                        </p:attrNameLst>
                                      </p:cBhvr>
                                      <p:to>
                                        <p:strVal val="visible"/>
                                      </p:to>
                                    </p:set>
                                    <p:animEffect transition="in" filter="wipe(left)">
                                      <p:cBhvr>
                                        <p:cTn id="39" dur="1000"/>
                                        <p:tgtEl>
                                          <p:spTgt spid="1379"/>
                                        </p:tgtEl>
                                      </p:cBhvr>
                                    </p:animEffect>
                                  </p:childTnLst>
                                </p:cTn>
                              </p:par>
                            </p:childTnLst>
                          </p:cTn>
                        </p:par>
                        <p:par>
                          <p:cTn id="40" fill="hold">
                            <p:stCondLst>
                              <p:cond delay="9600"/>
                            </p:stCondLst>
                            <p:childTnLst>
                              <p:par>
                                <p:cTn id="41" presetID="10" presetClass="entr" fill="hold" grpId="0" nodeType="afterEffect">
                                  <p:stCondLst>
                                    <p:cond delay="200"/>
                                  </p:stCondLst>
                                  <p:iterate>
                                    <p:tmAbs val="0"/>
                                  </p:iterate>
                                  <p:childTnLst>
                                    <p:set>
                                      <p:cBhvr>
                                        <p:cTn id="42" fill="hold"/>
                                        <p:tgtEl>
                                          <p:spTgt spid="1366"/>
                                        </p:tgtEl>
                                        <p:attrNameLst>
                                          <p:attrName>style.visibility</p:attrName>
                                        </p:attrNameLst>
                                      </p:cBhvr>
                                      <p:to>
                                        <p:strVal val="visible"/>
                                      </p:to>
                                    </p:set>
                                    <p:animEffect transition="in" filter="fade">
                                      <p:cBhvr>
                                        <p:cTn id="43" dur="750"/>
                                        <p:tgtEl>
                                          <p:spTgt spid="1366"/>
                                        </p:tgtEl>
                                      </p:cBhvr>
                                    </p:animEffect>
                                  </p:childTnLst>
                                </p:cTn>
                              </p:par>
                            </p:childTnLst>
                          </p:cTn>
                        </p:par>
                        <p:par>
                          <p:cTn id="44" fill="hold">
                            <p:stCondLst>
                              <p:cond delay="10550"/>
                            </p:stCondLst>
                            <p:childTnLst>
                              <p:par>
                                <p:cTn id="45" presetID="22" presetClass="entr" presetSubtype="8" fill="hold" grpId="0" nodeType="afterEffect">
                                  <p:stCondLst>
                                    <p:cond delay="200"/>
                                  </p:stCondLst>
                                  <p:iterate>
                                    <p:tmAbs val="0"/>
                                  </p:iterate>
                                  <p:childTnLst>
                                    <p:set>
                                      <p:cBhvr>
                                        <p:cTn id="46" fill="hold"/>
                                        <p:tgtEl>
                                          <p:spTgt spid="1380"/>
                                        </p:tgtEl>
                                        <p:attrNameLst>
                                          <p:attrName>style.visibility</p:attrName>
                                        </p:attrNameLst>
                                      </p:cBhvr>
                                      <p:to>
                                        <p:strVal val="visible"/>
                                      </p:to>
                                    </p:set>
                                    <p:animEffect transition="in" filter="wipe(left)">
                                      <p:cBhvr>
                                        <p:cTn id="47" dur="1000"/>
                                        <p:tgtEl>
                                          <p:spTgt spid="1380"/>
                                        </p:tgtEl>
                                      </p:cBhvr>
                                    </p:animEffect>
                                  </p:childTnLst>
                                </p:cTn>
                              </p:par>
                            </p:childTnLst>
                          </p:cTn>
                        </p:par>
                        <p:par>
                          <p:cTn id="48" fill="hold">
                            <p:stCondLst>
                              <p:cond delay="11750"/>
                            </p:stCondLst>
                            <p:childTnLst>
                              <p:par>
                                <p:cTn id="49" presetID="10" presetClass="entr" fill="hold" grpId="0" nodeType="afterEffect">
                                  <p:stCondLst>
                                    <p:cond delay="200"/>
                                  </p:stCondLst>
                                  <p:iterate>
                                    <p:tmAbs val="0"/>
                                  </p:iterate>
                                  <p:childTnLst>
                                    <p:set>
                                      <p:cBhvr>
                                        <p:cTn id="50" fill="hold"/>
                                        <p:tgtEl>
                                          <p:spTgt spid="1360"/>
                                        </p:tgtEl>
                                        <p:attrNameLst>
                                          <p:attrName>style.visibility</p:attrName>
                                        </p:attrNameLst>
                                      </p:cBhvr>
                                      <p:to>
                                        <p:strVal val="visible"/>
                                      </p:to>
                                    </p:set>
                                    <p:animEffect transition="in" filter="fade">
                                      <p:cBhvr>
                                        <p:cTn id="51" dur="750"/>
                                        <p:tgtEl>
                                          <p:spTgt spid="1360"/>
                                        </p:tgtEl>
                                      </p:cBhvr>
                                    </p:animEffect>
                                  </p:childTnLst>
                                </p:cTn>
                              </p:par>
                            </p:childTnLst>
                          </p:cTn>
                        </p:par>
                        <p:par>
                          <p:cTn id="52" fill="hold">
                            <p:stCondLst>
                              <p:cond delay="12700"/>
                            </p:stCondLst>
                            <p:childTnLst>
                              <p:par>
                                <p:cTn id="53" presetID="22" presetClass="entr" presetSubtype="8" fill="hold" grpId="0" nodeType="afterEffect">
                                  <p:stCondLst>
                                    <p:cond delay="200"/>
                                  </p:stCondLst>
                                  <p:iterate>
                                    <p:tmAbs val="0"/>
                                  </p:iterate>
                                  <p:childTnLst>
                                    <p:set>
                                      <p:cBhvr>
                                        <p:cTn id="54" fill="hold"/>
                                        <p:tgtEl>
                                          <p:spTgt spid="1381"/>
                                        </p:tgtEl>
                                        <p:attrNameLst>
                                          <p:attrName>style.visibility</p:attrName>
                                        </p:attrNameLst>
                                      </p:cBhvr>
                                      <p:to>
                                        <p:strVal val="visible"/>
                                      </p:to>
                                    </p:set>
                                    <p:animEffect transition="in" filter="wipe(left)">
                                      <p:cBhvr>
                                        <p:cTn id="55" dur="1000"/>
                                        <p:tgtEl>
                                          <p:spTgt spid="1381"/>
                                        </p:tgtEl>
                                      </p:cBhvr>
                                    </p:animEffect>
                                  </p:childTnLst>
                                </p:cTn>
                              </p:par>
                            </p:childTnLst>
                          </p:cTn>
                        </p:par>
                        <p:par>
                          <p:cTn id="56" fill="hold">
                            <p:stCondLst>
                              <p:cond delay="13900"/>
                            </p:stCondLst>
                            <p:childTnLst>
                              <p:par>
                                <p:cTn id="57" presetID="22" presetClass="entr" presetSubtype="8" fill="hold" grpId="0" nodeType="afterEffect">
                                  <p:stCondLst>
                                    <p:cond delay="200"/>
                                  </p:stCondLst>
                                  <p:iterate>
                                    <p:tmAbs val="0"/>
                                  </p:iterate>
                                  <p:childTnLst>
                                    <p:set>
                                      <p:cBhvr>
                                        <p:cTn id="58" fill="hold"/>
                                        <p:tgtEl>
                                          <p:spTgt spid="1382"/>
                                        </p:tgtEl>
                                        <p:attrNameLst>
                                          <p:attrName>style.visibility</p:attrName>
                                        </p:attrNameLst>
                                      </p:cBhvr>
                                      <p:to>
                                        <p:strVal val="visible"/>
                                      </p:to>
                                    </p:set>
                                    <p:animEffect transition="in" filter="wipe(left)">
                                      <p:cBhvr>
                                        <p:cTn id="59" dur="1000"/>
                                        <p:tgtEl>
                                          <p:spTgt spid="1382"/>
                                        </p:tgtEl>
                                      </p:cBhvr>
                                    </p:animEffect>
                                  </p:childTnLst>
                                </p:cTn>
                              </p:par>
                            </p:childTnLst>
                          </p:cTn>
                        </p:par>
                        <p:par>
                          <p:cTn id="60" fill="hold">
                            <p:stCondLst>
                              <p:cond delay="15100"/>
                            </p:stCondLst>
                            <p:childTnLst>
                              <p:par>
                                <p:cTn id="61" presetID="10" presetClass="entr" fill="hold" grpId="0" nodeType="afterEffect">
                                  <p:stCondLst>
                                    <p:cond delay="200"/>
                                  </p:stCondLst>
                                  <p:iterate>
                                    <p:tmAbs val="0"/>
                                  </p:iterate>
                                  <p:childTnLst>
                                    <p:set>
                                      <p:cBhvr>
                                        <p:cTn id="62" fill="hold"/>
                                        <p:tgtEl>
                                          <p:spTgt spid="1374"/>
                                        </p:tgtEl>
                                        <p:attrNameLst>
                                          <p:attrName>style.visibility</p:attrName>
                                        </p:attrNameLst>
                                      </p:cBhvr>
                                      <p:to>
                                        <p:strVal val="visible"/>
                                      </p:to>
                                    </p:set>
                                    <p:animEffect transition="in" filter="fade">
                                      <p:cBhvr>
                                        <p:cTn id="63" dur="750"/>
                                        <p:tgtEl>
                                          <p:spTgt spid="1374"/>
                                        </p:tgtEl>
                                      </p:cBhvr>
                                    </p:animEffect>
                                  </p:childTnLst>
                                </p:cTn>
                              </p:par>
                            </p:childTnLst>
                          </p:cTn>
                        </p:par>
                        <p:par>
                          <p:cTn id="64" fill="hold">
                            <p:stCondLst>
                              <p:cond delay="16050"/>
                            </p:stCondLst>
                            <p:childTnLst>
                              <p:par>
                                <p:cTn id="65" presetID="22" presetClass="entr" presetSubtype="8" fill="hold" grpId="0" nodeType="afterEffect">
                                  <p:stCondLst>
                                    <p:cond delay="200"/>
                                  </p:stCondLst>
                                  <p:iterate>
                                    <p:tmAbs val="0"/>
                                  </p:iterate>
                                  <p:childTnLst>
                                    <p:set>
                                      <p:cBhvr>
                                        <p:cTn id="66" fill="hold"/>
                                        <p:tgtEl>
                                          <p:spTgt spid="1383"/>
                                        </p:tgtEl>
                                        <p:attrNameLst>
                                          <p:attrName>style.visibility</p:attrName>
                                        </p:attrNameLst>
                                      </p:cBhvr>
                                      <p:to>
                                        <p:strVal val="visible"/>
                                      </p:to>
                                    </p:set>
                                    <p:animEffect transition="in" filter="wipe(left)">
                                      <p:cBhvr>
                                        <p:cTn id="67" dur="1000"/>
                                        <p:tgtEl>
                                          <p:spTgt spid="1383"/>
                                        </p:tgtEl>
                                      </p:cBhvr>
                                    </p:animEffect>
                                  </p:childTnLst>
                                </p:cTn>
                              </p:par>
                            </p:childTnLst>
                          </p:cTn>
                        </p:par>
                        <p:par>
                          <p:cTn id="68" fill="hold">
                            <p:stCondLst>
                              <p:cond delay="17250"/>
                            </p:stCondLst>
                            <p:childTnLst>
                              <p:par>
                                <p:cTn id="69" presetID="10" presetClass="entr" fill="hold" grpId="0" nodeType="afterEffect">
                                  <p:stCondLst>
                                    <p:cond delay="0"/>
                                  </p:stCondLst>
                                  <p:iterate>
                                    <p:tmAbs val="0"/>
                                  </p:iterate>
                                  <p:childTnLst>
                                    <p:set>
                                      <p:cBhvr>
                                        <p:cTn id="70" fill="hold"/>
                                        <p:tgtEl>
                                          <p:spTgt spid="1357"/>
                                        </p:tgtEl>
                                        <p:attrNameLst>
                                          <p:attrName>style.visibility</p:attrName>
                                        </p:attrNameLst>
                                      </p:cBhvr>
                                      <p:to>
                                        <p:strVal val="visible"/>
                                      </p:to>
                                    </p:set>
                                    <p:animEffect transition="in" filter="fade">
                                      <p:cBhvr>
                                        <p:cTn id="71" dur="750"/>
                                        <p:tgtEl>
                                          <p:spTgt spid="1357"/>
                                        </p:tgtEl>
                                      </p:cBhvr>
                                    </p:animEffect>
                                  </p:childTnLst>
                                </p:cTn>
                              </p:par>
                            </p:childTnLst>
                          </p:cTn>
                        </p:par>
                        <p:par>
                          <p:cTn id="72" fill="hold">
                            <p:stCondLst>
                              <p:cond delay="18000"/>
                            </p:stCondLst>
                            <p:childTnLst>
                              <p:par>
                                <p:cTn id="73" presetID="22" presetClass="entr" presetSubtype="8" fill="hold" grpId="0" nodeType="afterEffect">
                                  <p:stCondLst>
                                    <p:cond delay="200"/>
                                  </p:stCondLst>
                                  <p:iterate>
                                    <p:tmAbs val="0"/>
                                  </p:iterate>
                                  <p:childTnLst>
                                    <p:set>
                                      <p:cBhvr>
                                        <p:cTn id="74" fill="hold"/>
                                        <p:tgtEl>
                                          <p:spTgt spid="1384"/>
                                        </p:tgtEl>
                                        <p:attrNameLst>
                                          <p:attrName>style.visibility</p:attrName>
                                        </p:attrNameLst>
                                      </p:cBhvr>
                                      <p:to>
                                        <p:strVal val="visible"/>
                                      </p:to>
                                    </p:set>
                                    <p:animEffect transition="in" filter="wipe(left)">
                                      <p:cBhvr>
                                        <p:cTn id="75" dur="1000"/>
                                        <p:tgtEl>
                                          <p:spTgt spid="1384"/>
                                        </p:tgtEl>
                                      </p:cBhvr>
                                    </p:animEffect>
                                  </p:childTnLst>
                                </p:cTn>
                              </p:par>
                            </p:childTnLst>
                          </p:cTn>
                        </p:par>
                        <p:par>
                          <p:cTn id="76" fill="hold">
                            <p:stCondLst>
                              <p:cond delay="19200"/>
                            </p:stCondLst>
                            <p:childTnLst>
                              <p:par>
                                <p:cTn id="77" presetID="22" presetClass="entr" presetSubtype="8" fill="hold" grpId="0" nodeType="afterEffect">
                                  <p:stCondLst>
                                    <p:cond delay="200"/>
                                  </p:stCondLst>
                                  <p:iterate>
                                    <p:tmAbs val="0"/>
                                  </p:iterate>
                                  <p:childTnLst>
                                    <p:set>
                                      <p:cBhvr>
                                        <p:cTn id="78" fill="hold"/>
                                        <p:tgtEl>
                                          <p:spTgt spid="1385"/>
                                        </p:tgtEl>
                                        <p:attrNameLst>
                                          <p:attrName>style.visibility</p:attrName>
                                        </p:attrNameLst>
                                      </p:cBhvr>
                                      <p:to>
                                        <p:strVal val="visible"/>
                                      </p:to>
                                    </p:set>
                                    <p:animEffect transition="in" filter="wipe(left)">
                                      <p:cBhvr>
                                        <p:cTn id="79" dur="1000"/>
                                        <p:tgtEl>
                                          <p:spTgt spid="1385"/>
                                        </p:tgtEl>
                                      </p:cBhvr>
                                    </p:animEffect>
                                  </p:childTnLst>
                                </p:cTn>
                              </p:par>
                            </p:childTnLst>
                          </p:cTn>
                        </p:par>
                        <p:par>
                          <p:cTn id="80" fill="hold">
                            <p:stCondLst>
                              <p:cond delay="20400"/>
                            </p:stCondLst>
                            <p:childTnLst>
                              <p:par>
                                <p:cTn id="81" presetID="22" presetClass="entr" presetSubtype="8" fill="hold" grpId="0" nodeType="afterEffect">
                                  <p:stCondLst>
                                    <p:cond delay="200"/>
                                  </p:stCondLst>
                                  <p:iterate>
                                    <p:tmAbs val="0"/>
                                  </p:iterate>
                                  <p:childTnLst>
                                    <p:set>
                                      <p:cBhvr>
                                        <p:cTn id="82" fill="hold"/>
                                        <p:tgtEl>
                                          <p:spTgt spid="1386"/>
                                        </p:tgtEl>
                                        <p:attrNameLst>
                                          <p:attrName>style.visibility</p:attrName>
                                        </p:attrNameLst>
                                      </p:cBhvr>
                                      <p:to>
                                        <p:strVal val="visible"/>
                                      </p:to>
                                    </p:set>
                                    <p:animEffect transition="in" filter="wipe(left)">
                                      <p:cBhvr>
                                        <p:cTn id="83" dur="1000"/>
                                        <p:tgtEl>
                                          <p:spTgt spid="1386"/>
                                        </p:tgtEl>
                                      </p:cBhvr>
                                    </p:animEffect>
                                  </p:childTnLst>
                                </p:cTn>
                              </p:par>
                            </p:childTnLst>
                          </p:cTn>
                        </p:par>
                        <p:par>
                          <p:cTn id="84" fill="hold">
                            <p:stCondLst>
                              <p:cond delay="21600"/>
                            </p:stCondLst>
                            <p:childTnLst>
                              <p:par>
                                <p:cTn id="85" presetID="10" presetClass="entr" fill="hold" grpId="0" nodeType="afterEffect">
                                  <p:stCondLst>
                                    <p:cond delay="200"/>
                                  </p:stCondLst>
                                  <p:iterate>
                                    <p:tmAbs val="0"/>
                                  </p:iterate>
                                  <p:childTnLst>
                                    <p:set>
                                      <p:cBhvr>
                                        <p:cTn id="86" fill="hold"/>
                                        <p:tgtEl>
                                          <p:spTgt spid="1362"/>
                                        </p:tgtEl>
                                        <p:attrNameLst>
                                          <p:attrName>style.visibility</p:attrName>
                                        </p:attrNameLst>
                                      </p:cBhvr>
                                      <p:to>
                                        <p:strVal val="visible"/>
                                      </p:to>
                                    </p:set>
                                    <p:animEffect transition="in" filter="fade">
                                      <p:cBhvr>
                                        <p:cTn id="87" dur="750"/>
                                        <p:tgtEl>
                                          <p:spTgt spid="1362"/>
                                        </p:tgtEl>
                                      </p:cBhvr>
                                    </p:animEffect>
                                  </p:childTnLst>
                                </p:cTn>
                              </p:par>
                            </p:childTnLst>
                          </p:cTn>
                        </p:par>
                        <p:par>
                          <p:cTn id="88" fill="hold">
                            <p:stCondLst>
                              <p:cond delay="22550"/>
                            </p:stCondLst>
                            <p:childTnLst>
                              <p:par>
                                <p:cTn id="89" presetID="22" presetClass="entr" presetSubtype="8" fill="hold" grpId="0" nodeType="afterEffect">
                                  <p:stCondLst>
                                    <p:cond delay="200"/>
                                  </p:stCondLst>
                                  <p:iterate>
                                    <p:tmAbs val="0"/>
                                  </p:iterate>
                                  <p:childTnLst>
                                    <p:set>
                                      <p:cBhvr>
                                        <p:cTn id="90" fill="hold"/>
                                        <p:tgtEl>
                                          <p:spTgt spid="1387"/>
                                        </p:tgtEl>
                                        <p:attrNameLst>
                                          <p:attrName>style.visibility</p:attrName>
                                        </p:attrNameLst>
                                      </p:cBhvr>
                                      <p:to>
                                        <p:strVal val="visible"/>
                                      </p:to>
                                    </p:set>
                                    <p:animEffect transition="in" filter="wipe(left)">
                                      <p:cBhvr>
                                        <p:cTn id="91" dur="1000"/>
                                        <p:tgtEl>
                                          <p:spTgt spid="1387"/>
                                        </p:tgtEl>
                                      </p:cBhvr>
                                    </p:animEffect>
                                  </p:childTnLst>
                                </p:cTn>
                              </p:par>
                            </p:childTnLst>
                          </p:cTn>
                        </p:par>
                        <p:par>
                          <p:cTn id="92" fill="hold">
                            <p:stCondLst>
                              <p:cond delay="23750"/>
                            </p:stCondLst>
                            <p:childTnLst>
                              <p:par>
                                <p:cTn id="93" presetID="22" presetClass="entr" presetSubtype="8" fill="hold" grpId="0" nodeType="afterEffect">
                                  <p:stCondLst>
                                    <p:cond delay="200"/>
                                  </p:stCondLst>
                                  <p:iterate>
                                    <p:tmAbs val="0"/>
                                  </p:iterate>
                                  <p:childTnLst>
                                    <p:set>
                                      <p:cBhvr>
                                        <p:cTn id="94" fill="hold"/>
                                        <p:tgtEl>
                                          <p:spTgt spid="1388"/>
                                        </p:tgtEl>
                                        <p:attrNameLst>
                                          <p:attrName>style.visibility</p:attrName>
                                        </p:attrNameLst>
                                      </p:cBhvr>
                                      <p:to>
                                        <p:strVal val="visible"/>
                                      </p:to>
                                    </p:set>
                                    <p:animEffect transition="in" filter="wipe(left)">
                                      <p:cBhvr>
                                        <p:cTn id="95" dur="1000"/>
                                        <p:tgtEl>
                                          <p:spTgt spid="1388"/>
                                        </p:tgtEl>
                                      </p:cBhvr>
                                    </p:animEffect>
                                  </p:childTnLst>
                                </p:cTn>
                              </p:par>
                            </p:childTnLst>
                          </p:cTn>
                        </p:par>
                        <p:par>
                          <p:cTn id="96" fill="hold">
                            <p:stCondLst>
                              <p:cond delay="24950"/>
                            </p:stCondLst>
                            <p:childTnLst>
                              <p:par>
                                <p:cTn id="97" presetID="10" presetClass="entr" fill="hold" grpId="0" nodeType="afterEffect">
                                  <p:stCondLst>
                                    <p:cond delay="0"/>
                                  </p:stCondLst>
                                  <p:iterate>
                                    <p:tmAbs val="0"/>
                                  </p:iterate>
                                  <p:childTnLst>
                                    <p:set>
                                      <p:cBhvr>
                                        <p:cTn id="98" fill="hold"/>
                                        <p:tgtEl>
                                          <p:spTgt spid="1372"/>
                                        </p:tgtEl>
                                        <p:attrNameLst>
                                          <p:attrName>style.visibility</p:attrName>
                                        </p:attrNameLst>
                                      </p:cBhvr>
                                      <p:to>
                                        <p:strVal val="visible"/>
                                      </p:to>
                                    </p:set>
                                    <p:animEffect transition="in" filter="fade">
                                      <p:cBhvr>
                                        <p:cTn id="99" dur="750"/>
                                        <p:tgtEl>
                                          <p:spTgt spid="1372"/>
                                        </p:tgtEl>
                                      </p:cBhvr>
                                    </p:animEffect>
                                  </p:childTnLst>
                                </p:cTn>
                              </p:par>
                            </p:childTnLst>
                          </p:cTn>
                        </p:par>
                        <p:par>
                          <p:cTn id="100" fill="hold">
                            <p:stCondLst>
                              <p:cond delay="25700"/>
                            </p:stCondLst>
                            <p:childTnLst>
                              <p:par>
                                <p:cTn id="101" presetID="22" presetClass="entr" presetSubtype="8" fill="hold" grpId="0" nodeType="afterEffect">
                                  <p:stCondLst>
                                    <p:cond delay="200"/>
                                  </p:stCondLst>
                                  <p:iterate>
                                    <p:tmAbs val="0"/>
                                  </p:iterate>
                                  <p:childTnLst>
                                    <p:set>
                                      <p:cBhvr>
                                        <p:cTn id="102" fill="hold"/>
                                        <p:tgtEl>
                                          <p:spTgt spid="1389"/>
                                        </p:tgtEl>
                                        <p:attrNameLst>
                                          <p:attrName>style.visibility</p:attrName>
                                        </p:attrNameLst>
                                      </p:cBhvr>
                                      <p:to>
                                        <p:strVal val="visible"/>
                                      </p:to>
                                    </p:set>
                                    <p:animEffect transition="in" filter="wipe(left)">
                                      <p:cBhvr>
                                        <p:cTn id="103" dur="1000"/>
                                        <p:tgtEl>
                                          <p:spTgt spid="1389"/>
                                        </p:tgtEl>
                                      </p:cBhvr>
                                    </p:animEffect>
                                  </p:childTnLst>
                                </p:cTn>
                              </p:par>
                            </p:childTnLst>
                          </p:cTn>
                        </p:par>
                        <p:par>
                          <p:cTn id="104" fill="hold">
                            <p:stCondLst>
                              <p:cond delay="26900"/>
                            </p:stCondLst>
                            <p:childTnLst>
                              <p:par>
                                <p:cTn id="105" presetID="22" presetClass="entr" presetSubtype="8" fill="hold" grpId="0" nodeType="afterEffect">
                                  <p:stCondLst>
                                    <p:cond delay="200"/>
                                  </p:stCondLst>
                                  <p:iterate>
                                    <p:tmAbs val="0"/>
                                  </p:iterate>
                                  <p:childTnLst>
                                    <p:set>
                                      <p:cBhvr>
                                        <p:cTn id="106" fill="hold"/>
                                        <p:tgtEl>
                                          <p:spTgt spid="1390"/>
                                        </p:tgtEl>
                                        <p:attrNameLst>
                                          <p:attrName>style.visibility</p:attrName>
                                        </p:attrNameLst>
                                      </p:cBhvr>
                                      <p:to>
                                        <p:strVal val="visible"/>
                                      </p:to>
                                    </p:set>
                                    <p:animEffect transition="in" filter="wipe(left)">
                                      <p:cBhvr>
                                        <p:cTn id="107" dur="1000"/>
                                        <p:tgtEl>
                                          <p:spTgt spid="1390"/>
                                        </p:tgtEl>
                                      </p:cBhvr>
                                    </p:animEffect>
                                  </p:childTnLst>
                                </p:cTn>
                              </p:par>
                            </p:childTnLst>
                          </p:cTn>
                        </p:par>
                        <p:par>
                          <p:cTn id="108" fill="hold">
                            <p:stCondLst>
                              <p:cond delay="28100"/>
                            </p:stCondLst>
                            <p:childTnLst>
                              <p:par>
                                <p:cTn id="109" presetID="10" presetClass="entr" fill="hold" grpId="0" nodeType="afterEffect">
                                  <p:stCondLst>
                                    <p:cond delay="200"/>
                                  </p:stCondLst>
                                  <p:iterate>
                                    <p:tmAbs val="0"/>
                                  </p:iterate>
                                  <p:childTnLst>
                                    <p:set>
                                      <p:cBhvr>
                                        <p:cTn id="110" fill="hold"/>
                                        <p:tgtEl>
                                          <p:spTgt spid="1370"/>
                                        </p:tgtEl>
                                        <p:attrNameLst>
                                          <p:attrName>style.visibility</p:attrName>
                                        </p:attrNameLst>
                                      </p:cBhvr>
                                      <p:to>
                                        <p:strVal val="visible"/>
                                      </p:to>
                                    </p:set>
                                    <p:animEffect transition="in" filter="fade">
                                      <p:cBhvr>
                                        <p:cTn id="111" dur="750"/>
                                        <p:tgtEl>
                                          <p:spTgt spid="1370"/>
                                        </p:tgtEl>
                                      </p:cBhvr>
                                    </p:animEffect>
                                  </p:childTnLst>
                                </p:cTn>
                              </p:par>
                            </p:childTnLst>
                          </p:cTn>
                        </p:par>
                        <p:par>
                          <p:cTn id="112" fill="hold">
                            <p:stCondLst>
                              <p:cond delay="29050"/>
                            </p:stCondLst>
                            <p:childTnLst>
                              <p:par>
                                <p:cTn id="113" presetID="22" presetClass="entr" presetSubtype="8" fill="hold" grpId="0" nodeType="afterEffect">
                                  <p:stCondLst>
                                    <p:cond delay="200"/>
                                  </p:stCondLst>
                                  <p:iterate>
                                    <p:tmAbs val="0"/>
                                  </p:iterate>
                                  <p:childTnLst>
                                    <p:set>
                                      <p:cBhvr>
                                        <p:cTn id="114" fill="hold"/>
                                        <p:tgtEl>
                                          <p:spTgt spid="1391"/>
                                        </p:tgtEl>
                                        <p:attrNameLst>
                                          <p:attrName>style.visibility</p:attrName>
                                        </p:attrNameLst>
                                      </p:cBhvr>
                                      <p:to>
                                        <p:strVal val="visible"/>
                                      </p:to>
                                    </p:set>
                                    <p:animEffect transition="in" filter="wipe(left)">
                                      <p:cBhvr>
                                        <p:cTn id="115" dur="1000"/>
                                        <p:tgtEl>
                                          <p:spTgt spid="1391"/>
                                        </p:tgtEl>
                                      </p:cBhvr>
                                    </p:animEffect>
                                  </p:childTnLst>
                                </p:cTn>
                              </p:par>
                            </p:childTnLst>
                          </p:cTn>
                        </p:par>
                        <p:par>
                          <p:cTn id="116" fill="hold">
                            <p:stCondLst>
                              <p:cond delay="30250"/>
                            </p:stCondLst>
                            <p:childTnLst>
                              <p:par>
                                <p:cTn id="117" presetID="10" presetClass="entr" fill="hold" grpId="0" nodeType="afterEffect">
                                  <p:stCondLst>
                                    <p:cond delay="200"/>
                                  </p:stCondLst>
                                  <p:iterate>
                                    <p:tmAbs val="0"/>
                                  </p:iterate>
                                  <p:childTnLst>
                                    <p:set>
                                      <p:cBhvr>
                                        <p:cTn id="118" fill="hold"/>
                                        <p:tgtEl>
                                          <p:spTgt spid="1367"/>
                                        </p:tgtEl>
                                        <p:attrNameLst>
                                          <p:attrName>style.visibility</p:attrName>
                                        </p:attrNameLst>
                                      </p:cBhvr>
                                      <p:to>
                                        <p:strVal val="visible"/>
                                      </p:to>
                                    </p:set>
                                    <p:animEffect transition="in" filter="fade">
                                      <p:cBhvr>
                                        <p:cTn id="119" dur="750"/>
                                        <p:tgtEl>
                                          <p:spTgt spid="1367"/>
                                        </p:tgtEl>
                                      </p:cBhvr>
                                    </p:animEffect>
                                  </p:childTnLst>
                                </p:cTn>
                              </p:par>
                            </p:childTnLst>
                          </p:cTn>
                        </p:par>
                        <p:par>
                          <p:cTn id="120" fill="hold">
                            <p:stCondLst>
                              <p:cond delay="31200"/>
                            </p:stCondLst>
                            <p:childTnLst>
                              <p:par>
                                <p:cTn id="121" presetID="22" presetClass="entr" presetSubtype="8" fill="hold" grpId="0" nodeType="afterEffect">
                                  <p:stCondLst>
                                    <p:cond delay="200"/>
                                  </p:stCondLst>
                                  <p:iterate>
                                    <p:tmAbs val="0"/>
                                  </p:iterate>
                                  <p:childTnLst>
                                    <p:set>
                                      <p:cBhvr>
                                        <p:cTn id="122" fill="hold"/>
                                        <p:tgtEl>
                                          <p:spTgt spid="1392"/>
                                        </p:tgtEl>
                                        <p:attrNameLst>
                                          <p:attrName>style.visibility</p:attrName>
                                        </p:attrNameLst>
                                      </p:cBhvr>
                                      <p:to>
                                        <p:strVal val="visible"/>
                                      </p:to>
                                    </p:set>
                                    <p:animEffect transition="in" filter="wipe(left)">
                                      <p:cBhvr>
                                        <p:cTn id="123" dur="1000"/>
                                        <p:tgtEl>
                                          <p:spTgt spid="1392"/>
                                        </p:tgtEl>
                                      </p:cBhvr>
                                    </p:animEffect>
                                  </p:childTnLst>
                                </p:cTn>
                              </p:par>
                            </p:childTnLst>
                          </p:cTn>
                        </p:par>
                        <p:par>
                          <p:cTn id="124" fill="hold">
                            <p:stCondLst>
                              <p:cond delay="32400"/>
                            </p:stCondLst>
                            <p:childTnLst>
                              <p:par>
                                <p:cTn id="125" presetID="10" presetClass="entr" fill="hold" grpId="0" nodeType="afterEffect">
                                  <p:stCondLst>
                                    <p:cond delay="200"/>
                                  </p:stCondLst>
                                  <p:iterate>
                                    <p:tmAbs val="0"/>
                                  </p:iterate>
                                  <p:childTnLst>
                                    <p:set>
                                      <p:cBhvr>
                                        <p:cTn id="126" fill="hold"/>
                                        <p:tgtEl>
                                          <p:spTgt spid="1369"/>
                                        </p:tgtEl>
                                        <p:attrNameLst>
                                          <p:attrName>style.visibility</p:attrName>
                                        </p:attrNameLst>
                                      </p:cBhvr>
                                      <p:to>
                                        <p:strVal val="visible"/>
                                      </p:to>
                                    </p:set>
                                    <p:animEffect transition="in" filter="fade">
                                      <p:cBhvr>
                                        <p:cTn id="127" dur="750"/>
                                        <p:tgtEl>
                                          <p:spTgt spid="1369"/>
                                        </p:tgtEl>
                                      </p:cBhvr>
                                    </p:animEffect>
                                  </p:childTnLst>
                                </p:cTn>
                              </p:par>
                            </p:childTnLst>
                          </p:cTn>
                        </p:par>
                        <p:par>
                          <p:cTn id="128" fill="hold">
                            <p:stCondLst>
                              <p:cond delay="33350"/>
                            </p:stCondLst>
                            <p:childTnLst>
                              <p:par>
                                <p:cTn id="129" presetID="22" presetClass="entr" presetSubtype="8" fill="hold" grpId="0" nodeType="afterEffect">
                                  <p:stCondLst>
                                    <p:cond delay="200"/>
                                  </p:stCondLst>
                                  <p:iterate>
                                    <p:tmAbs val="0"/>
                                  </p:iterate>
                                  <p:childTnLst>
                                    <p:set>
                                      <p:cBhvr>
                                        <p:cTn id="130" fill="hold"/>
                                        <p:tgtEl>
                                          <p:spTgt spid="1393"/>
                                        </p:tgtEl>
                                        <p:attrNameLst>
                                          <p:attrName>style.visibility</p:attrName>
                                        </p:attrNameLst>
                                      </p:cBhvr>
                                      <p:to>
                                        <p:strVal val="visible"/>
                                      </p:to>
                                    </p:set>
                                    <p:animEffect transition="in" filter="wipe(left)">
                                      <p:cBhvr>
                                        <p:cTn id="131" dur="1000"/>
                                        <p:tgtEl>
                                          <p:spTgt spid="1393"/>
                                        </p:tgtEl>
                                      </p:cBhvr>
                                    </p:animEffect>
                                  </p:childTnLst>
                                </p:cTn>
                              </p:par>
                            </p:childTnLst>
                          </p:cTn>
                        </p:par>
                        <p:par>
                          <p:cTn id="132" fill="hold">
                            <p:stCondLst>
                              <p:cond delay="34550"/>
                            </p:stCondLst>
                            <p:childTnLst>
                              <p:par>
                                <p:cTn id="133" presetID="10" presetClass="entr" fill="hold" grpId="0" nodeType="afterEffect">
                                  <p:stCondLst>
                                    <p:cond delay="200"/>
                                  </p:stCondLst>
                                  <p:iterate>
                                    <p:tmAbs val="0"/>
                                  </p:iterate>
                                  <p:childTnLst>
                                    <p:set>
                                      <p:cBhvr>
                                        <p:cTn id="134" fill="hold"/>
                                        <p:tgtEl>
                                          <p:spTgt spid="1371"/>
                                        </p:tgtEl>
                                        <p:attrNameLst>
                                          <p:attrName>style.visibility</p:attrName>
                                        </p:attrNameLst>
                                      </p:cBhvr>
                                      <p:to>
                                        <p:strVal val="visible"/>
                                      </p:to>
                                    </p:set>
                                    <p:animEffect transition="in" filter="fade">
                                      <p:cBhvr>
                                        <p:cTn id="135" dur="750"/>
                                        <p:tgtEl>
                                          <p:spTgt spid="1371"/>
                                        </p:tgtEl>
                                      </p:cBhvr>
                                    </p:animEffect>
                                  </p:childTnLst>
                                </p:cTn>
                              </p:par>
                            </p:childTnLst>
                          </p:cTn>
                        </p:par>
                        <p:par>
                          <p:cTn id="136" fill="hold">
                            <p:stCondLst>
                              <p:cond delay="35500"/>
                            </p:stCondLst>
                            <p:childTnLst>
                              <p:par>
                                <p:cTn id="137" presetID="22" presetClass="entr" presetSubtype="8" fill="hold" grpId="0" nodeType="afterEffect">
                                  <p:stCondLst>
                                    <p:cond delay="200"/>
                                  </p:stCondLst>
                                  <p:iterate>
                                    <p:tmAbs val="0"/>
                                  </p:iterate>
                                  <p:childTnLst>
                                    <p:set>
                                      <p:cBhvr>
                                        <p:cTn id="138" fill="hold"/>
                                        <p:tgtEl>
                                          <p:spTgt spid="1394"/>
                                        </p:tgtEl>
                                        <p:attrNameLst>
                                          <p:attrName>style.visibility</p:attrName>
                                        </p:attrNameLst>
                                      </p:cBhvr>
                                      <p:to>
                                        <p:strVal val="visible"/>
                                      </p:to>
                                    </p:set>
                                    <p:animEffect transition="in" filter="wipe(left)">
                                      <p:cBhvr>
                                        <p:cTn id="139" dur="1000"/>
                                        <p:tgtEl>
                                          <p:spTgt spid="1394"/>
                                        </p:tgtEl>
                                      </p:cBhvr>
                                    </p:animEffect>
                                  </p:childTnLst>
                                </p:cTn>
                              </p:par>
                            </p:childTnLst>
                          </p:cTn>
                        </p:par>
                        <p:par>
                          <p:cTn id="140" fill="hold">
                            <p:stCondLst>
                              <p:cond delay="36700"/>
                            </p:stCondLst>
                            <p:childTnLst>
                              <p:par>
                                <p:cTn id="141" presetID="10" presetClass="entr" fill="hold" grpId="0" nodeType="afterEffect">
                                  <p:stCondLst>
                                    <p:cond delay="200"/>
                                  </p:stCondLst>
                                  <p:iterate>
                                    <p:tmAbs val="0"/>
                                  </p:iterate>
                                  <p:childTnLst>
                                    <p:set>
                                      <p:cBhvr>
                                        <p:cTn id="142" fill="hold"/>
                                        <p:tgtEl>
                                          <p:spTgt spid="1361"/>
                                        </p:tgtEl>
                                        <p:attrNameLst>
                                          <p:attrName>style.visibility</p:attrName>
                                        </p:attrNameLst>
                                      </p:cBhvr>
                                      <p:to>
                                        <p:strVal val="visible"/>
                                      </p:to>
                                    </p:set>
                                    <p:animEffect transition="in" filter="fade">
                                      <p:cBhvr>
                                        <p:cTn id="143" dur="750"/>
                                        <p:tgtEl>
                                          <p:spTgt spid="1361"/>
                                        </p:tgtEl>
                                      </p:cBhvr>
                                    </p:animEffect>
                                  </p:childTnLst>
                                </p:cTn>
                              </p:par>
                            </p:childTnLst>
                          </p:cTn>
                        </p:par>
                        <p:par>
                          <p:cTn id="144" fill="hold">
                            <p:stCondLst>
                              <p:cond delay="37650"/>
                            </p:stCondLst>
                            <p:childTnLst>
                              <p:par>
                                <p:cTn id="145" presetID="22" presetClass="entr" presetSubtype="8" fill="hold" grpId="0" nodeType="afterEffect">
                                  <p:stCondLst>
                                    <p:cond delay="200"/>
                                  </p:stCondLst>
                                  <p:iterate>
                                    <p:tmAbs val="0"/>
                                  </p:iterate>
                                  <p:childTnLst>
                                    <p:set>
                                      <p:cBhvr>
                                        <p:cTn id="146" fill="hold"/>
                                        <p:tgtEl>
                                          <p:spTgt spid="1395"/>
                                        </p:tgtEl>
                                        <p:attrNameLst>
                                          <p:attrName>style.visibility</p:attrName>
                                        </p:attrNameLst>
                                      </p:cBhvr>
                                      <p:to>
                                        <p:strVal val="visible"/>
                                      </p:to>
                                    </p:set>
                                    <p:animEffect transition="in" filter="wipe(left)">
                                      <p:cBhvr>
                                        <p:cTn id="147" dur="1000"/>
                                        <p:tgtEl>
                                          <p:spTgt spid="1395"/>
                                        </p:tgtEl>
                                      </p:cBhvr>
                                    </p:animEffect>
                                  </p:childTnLst>
                                </p:cTn>
                              </p:par>
                            </p:childTnLst>
                          </p:cTn>
                        </p:par>
                        <p:par>
                          <p:cTn id="148" fill="hold">
                            <p:stCondLst>
                              <p:cond delay="38850"/>
                            </p:stCondLst>
                            <p:childTnLst>
                              <p:par>
                                <p:cTn id="149" presetID="10" presetClass="entr" fill="hold" grpId="0" nodeType="afterEffect">
                                  <p:stCondLst>
                                    <p:cond delay="200"/>
                                  </p:stCondLst>
                                  <p:iterate>
                                    <p:tmAbs val="0"/>
                                  </p:iterate>
                                  <p:childTnLst>
                                    <p:set>
                                      <p:cBhvr>
                                        <p:cTn id="150" fill="hold"/>
                                        <p:tgtEl>
                                          <p:spTgt spid="1359"/>
                                        </p:tgtEl>
                                        <p:attrNameLst>
                                          <p:attrName>style.visibility</p:attrName>
                                        </p:attrNameLst>
                                      </p:cBhvr>
                                      <p:to>
                                        <p:strVal val="visible"/>
                                      </p:to>
                                    </p:set>
                                    <p:animEffect transition="in" filter="fade">
                                      <p:cBhvr>
                                        <p:cTn id="151" dur="750"/>
                                        <p:tgtEl>
                                          <p:spTgt spid="1359"/>
                                        </p:tgtEl>
                                      </p:cBhvr>
                                    </p:animEffect>
                                  </p:childTnLst>
                                </p:cTn>
                              </p:par>
                            </p:childTnLst>
                          </p:cTn>
                        </p:par>
                        <p:par>
                          <p:cTn id="152" fill="hold">
                            <p:stCondLst>
                              <p:cond delay="39800"/>
                            </p:stCondLst>
                            <p:childTnLst>
                              <p:par>
                                <p:cTn id="153" presetID="22" presetClass="entr" presetSubtype="8" fill="hold" grpId="0" nodeType="afterEffect">
                                  <p:stCondLst>
                                    <p:cond delay="200"/>
                                  </p:stCondLst>
                                  <p:iterate>
                                    <p:tmAbs val="0"/>
                                  </p:iterate>
                                  <p:childTnLst>
                                    <p:set>
                                      <p:cBhvr>
                                        <p:cTn id="154" fill="hold"/>
                                        <p:tgtEl>
                                          <p:spTgt spid="1396"/>
                                        </p:tgtEl>
                                        <p:attrNameLst>
                                          <p:attrName>style.visibility</p:attrName>
                                        </p:attrNameLst>
                                      </p:cBhvr>
                                      <p:to>
                                        <p:strVal val="visible"/>
                                      </p:to>
                                    </p:set>
                                    <p:animEffect transition="in" filter="wipe(left)">
                                      <p:cBhvr>
                                        <p:cTn id="155" dur="1000"/>
                                        <p:tgtEl>
                                          <p:spTgt spid="1396"/>
                                        </p:tgtEl>
                                      </p:cBhvr>
                                    </p:animEffect>
                                  </p:childTnLst>
                                </p:cTn>
                              </p:par>
                            </p:childTnLst>
                          </p:cTn>
                        </p:par>
                        <p:par>
                          <p:cTn id="156" fill="hold">
                            <p:stCondLst>
                              <p:cond delay="41000"/>
                            </p:stCondLst>
                            <p:childTnLst>
                              <p:par>
                                <p:cTn id="157" presetID="10" presetClass="entr" fill="hold" grpId="0" nodeType="afterEffect">
                                  <p:stCondLst>
                                    <p:cond delay="200"/>
                                  </p:stCondLst>
                                  <p:iterate>
                                    <p:tmAbs val="0"/>
                                  </p:iterate>
                                  <p:childTnLst>
                                    <p:set>
                                      <p:cBhvr>
                                        <p:cTn id="158" fill="hold"/>
                                        <p:tgtEl>
                                          <p:spTgt spid="1358"/>
                                        </p:tgtEl>
                                        <p:attrNameLst>
                                          <p:attrName>style.visibility</p:attrName>
                                        </p:attrNameLst>
                                      </p:cBhvr>
                                      <p:to>
                                        <p:strVal val="visible"/>
                                      </p:to>
                                    </p:set>
                                    <p:animEffect transition="in" filter="fade">
                                      <p:cBhvr>
                                        <p:cTn id="159" dur="750"/>
                                        <p:tgtEl>
                                          <p:spTgt spid="1358"/>
                                        </p:tgtEl>
                                      </p:cBhvr>
                                    </p:animEffect>
                                  </p:childTnLst>
                                </p:cTn>
                              </p:par>
                            </p:childTnLst>
                          </p:cTn>
                        </p:par>
                        <p:par>
                          <p:cTn id="160" fill="hold">
                            <p:stCondLst>
                              <p:cond delay="41950"/>
                            </p:stCondLst>
                            <p:childTnLst>
                              <p:par>
                                <p:cTn id="161" presetID="10" presetClass="entr" fill="hold" grpId="0" nodeType="afterEffect">
                                  <p:stCondLst>
                                    <p:cond delay="200"/>
                                  </p:stCondLst>
                                  <p:iterate>
                                    <p:tmAbs val="0"/>
                                  </p:iterate>
                                  <p:childTnLst>
                                    <p:set>
                                      <p:cBhvr>
                                        <p:cTn id="162" fill="hold"/>
                                        <p:tgtEl>
                                          <p:spTgt spid="1365"/>
                                        </p:tgtEl>
                                        <p:attrNameLst>
                                          <p:attrName>style.visibility</p:attrName>
                                        </p:attrNameLst>
                                      </p:cBhvr>
                                      <p:to>
                                        <p:strVal val="visible"/>
                                      </p:to>
                                    </p:set>
                                    <p:animEffect transition="in" filter="fade">
                                      <p:cBhvr>
                                        <p:cTn id="163" dur="750"/>
                                        <p:tgtEl>
                                          <p:spTgt spid="1365"/>
                                        </p:tgtEl>
                                      </p:cBhvr>
                                    </p:animEffect>
                                  </p:childTnLst>
                                </p:cTn>
                              </p:par>
                            </p:childTnLst>
                          </p:cTn>
                        </p:par>
                        <p:par>
                          <p:cTn id="164" fill="hold">
                            <p:stCondLst>
                              <p:cond delay="42900"/>
                            </p:stCondLst>
                            <p:childTnLst>
                              <p:par>
                                <p:cTn id="165" presetID="22" presetClass="entr" presetSubtype="8" fill="hold" grpId="0" nodeType="afterEffect">
                                  <p:stCondLst>
                                    <p:cond delay="200"/>
                                  </p:stCondLst>
                                  <p:iterate>
                                    <p:tmAbs val="0"/>
                                  </p:iterate>
                                  <p:childTnLst>
                                    <p:set>
                                      <p:cBhvr>
                                        <p:cTn id="166" fill="hold"/>
                                        <p:tgtEl>
                                          <p:spTgt spid="1397"/>
                                        </p:tgtEl>
                                        <p:attrNameLst>
                                          <p:attrName>style.visibility</p:attrName>
                                        </p:attrNameLst>
                                      </p:cBhvr>
                                      <p:to>
                                        <p:strVal val="visible"/>
                                      </p:to>
                                    </p:set>
                                    <p:animEffect transition="in" filter="wipe(left)">
                                      <p:cBhvr>
                                        <p:cTn id="167" dur="1000"/>
                                        <p:tgtEl>
                                          <p:spTgt spid="1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 grpId="0" animBg="1" advAuto="0"/>
      <p:bldP spid="1358" grpId="0" animBg="1" advAuto="0"/>
      <p:bldP spid="1359" grpId="0" animBg="1" advAuto="0"/>
      <p:bldP spid="1360" grpId="0" animBg="1" advAuto="0"/>
      <p:bldP spid="1361" grpId="0" animBg="1" advAuto="0"/>
      <p:bldP spid="1362" grpId="0" animBg="1" advAuto="0"/>
      <p:bldP spid="1363" grpId="0" animBg="1" advAuto="0"/>
      <p:bldP spid="1364" grpId="0" animBg="1" advAuto="0"/>
      <p:bldP spid="1365" grpId="0" animBg="1" advAuto="0"/>
      <p:bldP spid="1366" grpId="0" animBg="1" advAuto="0"/>
      <p:bldP spid="1367" grpId="0" animBg="1" advAuto="0"/>
      <p:bldP spid="1368" grpId="0" animBg="1" advAuto="0"/>
      <p:bldP spid="1369" grpId="0" animBg="1" advAuto="0"/>
      <p:bldP spid="1370" grpId="0" animBg="1" advAuto="0"/>
      <p:bldP spid="1371" grpId="0" animBg="1" advAuto="0"/>
      <p:bldP spid="1372" grpId="0" animBg="1" advAuto="0"/>
      <p:bldP spid="1373" grpId="0" animBg="1" advAuto="0"/>
      <p:bldP spid="1374" grpId="0" animBg="1" advAuto="0"/>
      <p:bldP spid="1375" grpId="0" animBg="1" advAuto="0"/>
      <p:bldP spid="1376" grpId="0" animBg="1" advAuto="0"/>
      <p:bldP spid="1377" grpId="0" animBg="1" advAuto="0"/>
      <p:bldP spid="1378" grpId="0" animBg="1" advAuto="0"/>
      <p:bldP spid="1379" grpId="0" animBg="1" advAuto="0"/>
      <p:bldP spid="1380" grpId="0" animBg="1" advAuto="0"/>
      <p:bldP spid="1381" grpId="0" animBg="1" advAuto="0"/>
      <p:bldP spid="1382" grpId="0" animBg="1" advAuto="0"/>
      <p:bldP spid="1383" grpId="0" animBg="1" advAuto="0"/>
      <p:bldP spid="1384" grpId="0" animBg="1" advAuto="0"/>
      <p:bldP spid="1385" grpId="0" animBg="1" advAuto="0"/>
      <p:bldP spid="1386" grpId="0" animBg="1" advAuto="0"/>
      <p:bldP spid="1387" grpId="0" animBg="1" advAuto="0"/>
      <p:bldP spid="1388" grpId="0" animBg="1" advAuto="0"/>
      <p:bldP spid="1389" grpId="0" animBg="1" advAuto="0"/>
      <p:bldP spid="1390" grpId="0" animBg="1" advAuto="0"/>
      <p:bldP spid="1391" grpId="0" animBg="1" advAuto="0"/>
      <p:bldP spid="1392" grpId="0" animBg="1" advAuto="0"/>
      <p:bldP spid="1393" grpId="0" animBg="1" advAuto="0"/>
      <p:bldP spid="1394" grpId="0" animBg="1" advAuto="0"/>
      <p:bldP spid="1395" grpId="0" animBg="1" advAuto="0"/>
      <p:bldP spid="1396" grpId="0" animBg="1" advAuto="0"/>
      <p:bldP spid="139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9" name="great-map-of-the-world-in-high-resolution-wallpaper.jpg" descr="great-map-of-the-world-in-high-resolution-wallpaper.jpg"/>
          <p:cNvPicPr>
            <a:picLocks noChangeAspect="1"/>
          </p:cNvPicPr>
          <p:nvPr/>
        </p:nvPicPr>
        <p:blipFill>
          <a:blip r:embed="rId3">
            <a:alphaModFix amt="65045"/>
          </a:blip>
          <a:stretch>
            <a:fillRect/>
          </a:stretch>
        </p:blipFill>
        <p:spPr>
          <a:xfrm>
            <a:off x="-1" y="237132"/>
            <a:ext cx="16256001" cy="8669868"/>
          </a:xfrm>
          <a:prstGeom prst="rect">
            <a:avLst/>
          </a:prstGeom>
          <a:ln w="12700">
            <a:miter lim="400000"/>
          </a:ln>
        </p:spPr>
      </p:pic>
      <p:sp>
        <p:nvSpPr>
          <p:cNvPr id="1400" name="Line"/>
          <p:cNvSpPr/>
          <p:nvPr/>
        </p:nvSpPr>
        <p:spPr>
          <a:xfrm flipV="1">
            <a:off x="8276044" y="4078661"/>
            <a:ext cx="1" cy="35867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01" name="Line"/>
          <p:cNvSpPr/>
          <p:nvPr/>
        </p:nvSpPr>
        <p:spPr>
          <a:xfrm flipV="1">
            <a:off x="9917483" y="5091445"/>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02" name="Line"/>
          <p:cNvSpPr/>
          <p:nvPr/>
        </p:nvSpPr>
        <p:spPr>
          <a:xfrm flipV="1">
            <a:off x="7517337" y="4871212"/>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03" name="Line"/>
          <p:cNvSpPr/>
          <p:nvPr/>
        </p:nvSpPr>
        <p:spPr>
          <a:xfrm flipV="1">
            <a:off x="6609991" y="5108995"/>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04" name="Line"/>
          <p:cNvSpPr/>
          <p:nvPr/>
        </p:nvSpPr>
        <p:spPr>
          <a:xfrm flipV="1">
            <a:off x="10267502" y="4418423"/>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05" name="Line"/>
          <p:cNvSpPr/>
          <p:nvPr/>
        </p:nvSpPr>
        <p:spPr>
          <a:xfrm flipV="1">
            <a:off x="10633771" y="5399094"/>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06" name="Circle"/>
          <p:cNvSpPr/>
          <p:nvPr/>
        </p:nvSpPr>
        <p:spPr>
          <a:xfrm>
            <a:off x="8096706" y="3872338"/>
            <a:ext cx="358677" cy="358676"/>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07" name="Line"/>
          <p:cNvSpPr/>
          <p:nvPr/>
        </p:nvSpPr>
        <p:spPr>
          <a:xfrm flipH="1" flipV="1">
            <a:off x="6289649" y="4427516"/>
            <a:ext cx="3973379"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08" name="Line"/>
          <p:cNvSpPr/>
          <p:nvPr/>
        </p:nvSpPr>
        <p:spPr>
          <a:xfrm flipV="1">
            <a:off x="10622906" y="5093889"/>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09" name="Line"/>
          <p:cNvSpPr/>
          <p:nvPr/>
        </p:nvSpPr>
        <p:spPr>
          <a:xfrm flipV="1">
            <a:off x="9924515" y="5392837"/>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0" name="Line"/>
          <p:cNvSpPr/>
          <p:nvPr/>
        </p:nvSpPr>
        <p:spPr>
          <a:xfrm flipH="1">
            <a:off x="9789073" y="5617510"/>
            <a:ext cx="270885"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1" name="Line"/>
          <p:cNvSpPr/>
          <p:nvPr/>
        </p:nvSpPr>
        <p:spPr>
          <a:xfrm flipV="1">
            <a:off x="9782050" y="5611119"/>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2" name="Line"/>
          <p:cNvSpPr/>
          <p:nvPr/>
        </p:nvSpPr>
        <p:spPr>
          <a:xfrm flipV="1">
            <a:off x="10066980" y="5611119"/>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3" name="Line"/>
          <p:cNvSpPr/>
          <p:nvPr/>
        </p:nvSpPr>
        <p:spPr>
          <a:xfrm flipH="1">
            <a:off x="10498329" y="5623767"/>
            <a:ext cx="27088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4" name="Line"/>
          <p:cNvSpPr/>
          <p:nvPr/>
        </p:nvSpPr>
        <p:spPr>
          <a:xfrm flipV="1">
            <a:off x="10491306" y="5604675"/>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5" name="Line"/>
          <p:cNvSpPr/>
          <p:nvPr/>
        </p:nvSpPr>
        <p:spPr>
          <a:xfrm flipV="1">
            <a:off x="10776236" y="5604675"/>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6" name="Line"/>
          <p:cNvSpPr/>
          <p:nvPr/>
        </p:nvSpPr>
        <p:spPr>
          <a:xfrm flipV="1">
            <a:off x="9040800" y="4434413"/>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7" name="Line"/>
          <p:cNvSpPr/>
          <p:nvPr/>
        </p:nvSpPr>
        <p:spPr>
          <a:xfrm flipV="1">
            <a:off x="7533254" y="4423049"/>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8" name="Line"/>
          <p:cNvSpPr/>
          <p:nvPr/>
        </p:nvSpPr>
        <p:spPr>
          <a:xfrm flipV="1">
            <a:off x="6293853" y="4426339"/>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19" name="Line"/>
          <p:cNvSpPr/>
          <p:nvPr/>
        </p:nvSpPr>
        <p:spPr>
          <a:xfrm flipV="1">
            <a:off x="10287227" y="4887123"/>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20" name="Line"/>
          <p:cNvSpPr/>
          <p:nvPr/>
        </p:nvSpPr>
        <p:spPr>
          <a:xfrm flipH="1">
            <a:off x="9913560" y="5106589"/>
            <a:ext cx="721935"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21" name="Line"/>
          <p:cNvSpPr/>
          <p:nvPr/>
        </p:nvSpPr>
        <p:spPr>
          <a:xfrm flipV="1">
            <a:off x="9379882" y="5124906"/>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22" name="Line"/>
          <p:cNvSpPr/>
          <p:nvPr/>
        </p:nvSpPr>
        <p:spPr>
          <a:xfrm flipV="1">
            <a:off x="9044203" y="4918140"/>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23" name="Line"/>
          <p:cNvSpPr/>
          <p:nvPr/>
        </p:nvSpPr>
        <p:spPr>
          <a:xfrm flipH="1">
            <a:off x="8670536" y="5137606"/>
            <a:ext cx="72193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24" name="Line"/>
          <p:cNvSpPr/>
          <p:nvPr/>
        </p:nvSpPr>
        <p:spPr>
          <a:xfrm flipV="1">
            <a:off x="8674460" y="5122462"/>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25" name="Line"/>
          <p:cNvSpPr/>
          <p:nvPr/>
        </p:nvSpPr>
        <p:spPr>
          <a:xfrm flipV="1">
            <a:off x="7853015" y="5077978"/>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26" name="Line"/>
          <p:cNvSpPr/>
          <p:nvPr/>
        </p:nvSpPr>
        <p:spPr>
          <a:xfrm flipH="1">
            <a:off x="7143670" y="5090678"/>
            <a:ext cx="72193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27" name="Line"/>
          <p:cNvSpPr/>
          <p:nvPr/>
        </p:nvSpPr>
        <p:spPr>
          <a:xfrm flipV="1">
            <a:off x="7147593" y="5075534"/>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28" name="Circle"/>
          <p:cNvSpPr/>
          <p:nvPr/>
        </p:nvSpPr>
        <p:spPr>
          <a:xfrm>
            <a:off x="6502913" y="5230126"/>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29" name="Line"/>
          <p:cNvSpPr/>
          <p:nvPr/>
        </p:nvSpPr>
        <p:spPr>
          <a:xfrm flipV="1">
            <a:off x="6274313" y="4902229"/>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0" name="Line"/>
          <p:cNvSpPr/>
          <p:nvPr/>
        </p:nvSpPr>
        <p:spPr>
          <a:xfrm flipH="1">
            <a:off x="5900646" y="5121695"/>
            <a:ext cx="72193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1" name="Line"/>
          <p:cNvSpPr/>
          <p:nvPr/>
        </p:nvSpPr>
        <p:spPr>
          <a:xfrm flipV="1">
            <a:off x="5904570" y="5106551"/>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2" name="Line"/>
          <p:cNvSpPr/>
          <p:nvPr/>
        </p:nvSpPr>
        <p:spPr>
          <a:xfrm flipV="1">
            <a:off x="8276636" y="4447898"/>
            <a:ext cx="1" cy="1366142"/>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3" name="Line"/>
          <p:cNvSpPr/>
          <p:nvPr/>
        </p:nvSpPr>
        <p:spPr>
          <a:xfrm flipV="1">
            <a:off x="8601638" y="6098501"/>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4" name="Line"/>
          <p:cNvSpPr/>
          <p:nvPr/>
        </p:nvSpPr>
        <p:spPr>
          <a:xfrm flipV="1">
            <a:off x="8265959" y="5879034"/>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5" name="Line"/>
          <p:cNvSpPr/>
          <p:nvPr/>
        </p:nvSpPr>
        <p:spPr>
          <a:xfrm flipH="1">
            <a:off x="7892292" y="6098501"/>
            <a:ext cx="72193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6" name="Line"/>
          <p:cNvSpPr/>
          <p:nvPr/>
        </p:nvSpPr>
        <p:spPr>
          <a:xfrm flipV="1">
            <a:off x="7896216" y="6096056"/>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7" name="Line"/>
          <p:cNvSpPr/>
          <p:nvPr/>
        </p:nvSpPr>
        <p:spPr>
          <a:xfrm flipV="1">
            <a:off x="12608138" y="4680511"/>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8" name="Line"/>
          <p:cNvSpPr/>
          <p:nvPr/>
        </p:nvSpPr>
        <p:spPr>
          <a:xfrm flipV="1">
            <a:off x="12597273" y="4375306"/>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39" name="Line"/>
          <p:cNvSpPr/>
          <p:nvPr/>
        </p:nvSpPr>
        <p:spPr>
          <a:xfrm flipV="1">
            <a:off x="11898882" y="4674255"/>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0" name="Line"/>
          <p:cNvSpPr/>
          <p:nvPr/>
        </p:nvSpPr>
        <p:spPr>
          <a:xfrm flipH="1">
            <a:off x="11763440" y="4898928"/>
            <a:ext cx="270885"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1" name="Line"/>
          <p:cNvSpPr/>
          <p:nvPr/>
        </p:nvSpPr>
        <p:spPr>
          <a:xfrm flipV="1">
            <a:off x="11756417" y="4879836"/>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2" name="Line"/>
          <p:cNvSpPr/>
          <p:nvPr/>
        </p:nvSpPr>
        <p:spPr>
          <a:xfrm flipV="1">
            <a:off x="12041347" y="4879836"/>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3" name="Line"/>
          <p:cNvSpPr/>
          <p:nvPr/>
        </p:nvSpPr>
        <p:spPr>
          <a:xfrm flipH="1">
            <a:off x="12472696" y="4905184"/>
            <a:ext cx="27088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4" name="Line"/>
          <p:cNvSpPr/>
          <p:nvPr/>
        </p:nvSpPr>
        <p:spPr>
          <a:xfrm flipV="1">
            <a:off x="12465673" y="4898793"/>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5" name="Line"/>
          <p:cNvSpPr/>
          <p:nvPr/>
        </p:nvSpPr>
        <p:spPr>
          <a:xfrm flipV="1">
            <a:off x="12750603" y="4898793"/>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6" name="Line"/>
          <p:cNvSpPr/>
          <p:nvPr/>
        </p:nvSpPr>
        <p:spPr>
          <a:xfrm flipV="1">
            <a:off x="12261594" y="4168540"/>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7" name="Line"/>
          <p:cNvSpPr/>
          <p:nvPr/>
        </p:nvSpPr>
        <p:spPr>
          <a:xfrm flipH="1">
            <a:off x="11887927" y="4388006"/>
            <a:ext cx="721935"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8" name="Line"/>
          <p:cNvSpPr/>
          <p:nvPr/>
        </p:nvSpPr>
        <p:spPr>
          <a:xfrm flipV="1">
            <a:off x="11891850" y="4385562"/>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49" name="Oval"/>
          <p:cNvSpPr/>
          <p:nvPr/>
        </p:nvSpPr>
        <p:spPr>
          <a:xfrm>
            <a:off x="6128327" y="4606534"/>
            <a:ext cx="331054"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0" name="Circle"/>
          <p:cNvSpPr/>
          <p:nvPr/>
        </p:nvSpPr>
        <p:spPr>
          <a:xfrm>
            <a:off x="5797491" y="5227681"/>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1" name="Oval"/>
          <p:cNvSpPr/>
          <p:nvPr/>
        </p:nvSpPr>
        <p:spPr>
          <a:xfrm>
            <a:off x="7367728" y="4603245"/>
            <a:ext cx="331054"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2" name="Circle"/>
          <p:cNvSpPr/>
          <p:nvPr/>
        </p:nvSpPr>
        <p:spPr>
          <a:xfrm>
            <a:off x="8098701" y="3883728"/>
            <a:ext cx="336869"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3" name="Circle"/>
          <p:cNvSpPr/>
          <p:nvPr/>
        </p:nvSpPr>
        <p:spPr>
          <a:xfrm>
            <a:off x="7040515" y="5209364"/>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4" name="Circle"/>
          <p:cNvSpPr/>
          <p:nvPr/>
        </p:nvSpPr>
        <p:spPr>
          <a:xfrm>
            <a:off x="7745937" y="5211809"/>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5" name="Oval"/>
          <p:cNvSpPr/>
          <p:nvPr/>
        </p:nvSpPr>
        <p:spPr>
          <a:xfrm>
            <a:off x="8116351" y="5611067"/>
            <a:ext cx="331054"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6" name="Circle"/>
          <p:cNvSpPr/>
          <p:nvPr/>
        </p:nvSpPr>
        <p:spPr>
          <a:xfrm>
            <a:off x="7789137" y="6217186"/>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7" name="Circle"/>
          <p:cNvSpPr/>
          <p:nvPr/>
        </p:nvSpPr>
        <p:spPr>
          <a:xfrm>
            <a:off x="8494559" y="6219631"/>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8" name="Circle"/>
          <p:cNvSpPr/>
          <p:nvPr/>
        </p:nvSpPr>
        <p:spPr>
          <a:xfrm>
            <a:off x="9272803" y="5246036"/>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59" name="Circle"/>
          <p:cNvSpPr/>
          <p:nvPr/>
        </p:nvSpPr>
        <p:spPr>
          <a:xfrm>
            <a:off x="8567381" y="5256292"/>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0" name="Oval"/>
          <p:cNvSpPr/>
          <p:nvPr/>
        </p:nvSpPr>
        <p:spPr>
          <a:xfrm>
            <a:off x="8875273" y="4614608"/>
            <a:ext cx="331055"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1" name="Circle"/>
          <p:cNvSpPr/>
          <p:nvPr/>
        </p:nvSpPr>
        <p:spPr>
          <a:xfrm>
            <a:off x="10004242" y="5741382"/>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2" name="Circle"/>
          <p:cNvSpPr/>
          <p:nvPr/>
        </p:nvSpPr>
        <p:spPr>
          <a:xfrm>
            <a:off x="10426927" y="5747638"/>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3" name="Circle"/>
          <p:cNvSpPr/>
          <p:nvPr/>
        </p:nvSpPr>
        <p:spPr>
          <a:xfrm>
            <a:off x="10711857" y="5747638"/>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4" name="Circle"/>
          <p:cNvSpPr/>
          <p:nvPr/>
        </p:nvSpPr>
        <p:spPr>
          <a:xfrm>
            <a:off x="9718056" y="5741382"/>
            <a:ext cx="120165" cy="120165"/>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5" name="Circle"/>
          <p:cNvSpPr/>
          <p:nvPr/>
        </p:nvSpPr>
        <p:spPr>
          <a:xfrm>
            <a:off x="9810405" y="5225275"/>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6" name="Oval"/>
          <p:cNvSpPr/>
          <p:nvPr/>
        </p:nvSpPr>
        <p:spPr>
          <a:xfrm>
            <a:off x="10515827" y="5193195"/>
            <a:ext cx="214159" cy="223283"/>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7" name="Oval"/>
          <p:cNvSpPr/>
          <p:nvPr/>
        </p:nvSpPr>
        <p:spPr>
          <a:xfrm>
            <a:off x="10114675" y="4598619"/>
            <a:ext cx="331055"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8" name="Oval"/>
          <p:cNvSpPr/>
          <p:nvPr/>
        </p:nvSpPr>
        <p:spPr>
          <a:xfrm>
            <a:off x="12490194" y="4483737"/>
            <a:ext cx="214159" cy="190346"/>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69" name="Circle"/>
          <p:cNvSpPr/>
          <p:nvPr/>
        </p:nvSpPr>
        <p:spPr>
          <a:xfrm>
            <a:off x="11784772" y="4506692"/>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70" name="Circle"/>
          <p:cNvSpPr/>
          <p:nvPr/>
        </p:nvSpPr>
        <p:spPr>
          <a:xfrm>
            <a:off x="12401294" y="5029056"/>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71" name="Circle"/>
          <p:cNvSpPr/>
          <p:nvPr/>
        </p:nvSpPr>
        <p:spPr>
          <a:xfrm>
            <a:off x="12686223" y="5029056"/>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72" name="Circle"/>
          <p:cNvSpPr/>
          <p:nvPr/>
        </p:nvSpPr>
        <p:spPr>
          <a:xfrm>
            <a:off x="11693680" y="5022799"/>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73" name="Circle"/>
          <p:cNvSpPr/>
          <p:nvPr/>
        </p:nvSpPr>
        <p:spPr>
          <a:xfrm>
            <a:off x="11978609" y="5022799"/>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74" name="Oval"/>
          <p:cNvSpPr/>
          <p:nvPr/>
        </p:nvSpPr>
        <p:spPr>
          <a:xfrm>
            <a:off x="12097845" y="3944270"/>
            <a:ext cx="331054"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75" name="Line"/>
          <p:cNvSpPr/>
          <p:nvPr/>
        </p:nvSpPr>
        <p:spPr>
          <a:xfrm flipV="1">
            <a:off x="5546099" y="5599554"/>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76" name="Line"/>
          <p:cNvSpPr/>
          <p:nvPr/>
        </p:nvSpPr>
        <p:spPr>
          <a:xfrm flipV="1">
            <a:off x="6262387" y="5907203"/>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77" name="Line"/>
          <p:cNvSpPr/>
          <p:nvPr/>
        </p:nvSpPr>
        <p:spPr>
          <a:xfrm flipV="1">
            <a:off x="6251521" y="5601998"/>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78" name="Line"/>
          <p:cNvSpPr/>
          <p:nvPr/>
        </p:nvSpPr>
        <p:spPr>
          <a:xfrm flipV="1">
            <a:off x="5553130" y="5900946"/>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79" name="Line"/>
          <p:cNvSpPr/>
          <p:nvPr/>
        </p:nvSpPr>
        <p:spPr>
          <a:xfrm flipH="1">
            <a:off x="5417688" y="6125619"/>
            <a:ext cx="270885"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80" name="Line"/>
          <p:cNvSpPr/>
          <p:nvPr/>
        </p:nvSpPr>
        <p:spPr>
          <a:xfrm flipV="1">
            <a:off x="5695595" y="6119228"/>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81" name="Line"/>
          <p:cNvSpPr/>
          <p:nvPr/>
        </p:nvSpPr>
        <p:spPr>
          <a:xfrm flipH="1">
            <a:off x="6126945" y="6131876"/>
            <a:ext cx="270885"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82" name="Line"/>
          <p:cNvSpPr/>
          <p:nvPr/>
        </p:nvSpPr>
        <p:spPr>
          <a:xfrm flipV="1">
            <a:off x="6119922" y="6112785"/>
            <a:ext cx="1" cy="190345"/>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83" name="Line"/>
          <p:cNvSpPr/>
          <p:nvPr/>
        </p:nvSpPr>
        <p:spPr>
          <a:xfrm flipV="1">
            <a:off x="6404852" y="6112785"/>
            <a:ext cx="1" cy="190345"/>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84" name="Line"/>
          <p:cNvSpPr/>
          <p:nvPr/>
        </p:nvSpPr>
        <p:spPr>
          <a:xfrm flipV="1">
            <a:off x="5915843" y="5395232"/>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85" name="Line"/>
          <p:cNvSpPr/>
          <p:nvPr/>
        </p:nvSpPr>
        <p:spPr>
          <a:xfrm flipH="1">
            <a:off x="5542175" y="5614698"/>
            <a:ext cx="72193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86" name="Circle"/>
          <p:cNvSpPr/>
          <p:nvPr/>
        </p:nvSpPr>
        <p:spPr>
          <a:xfrm>
            <a:off x="5632857" y="6249491"/>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87" name="Circle"/>
          <p:cNvSpPr/>
          <p:nvPr/>
        </p:nvSpPr>
        <p:spPr>
          <a:xfrm>
            <a:off x="6055543" y="6255748"/>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88" name="Circle"/>
          <p:cNvSpPr/>
          <p:nvPr/>
        </p:nvSpPr>
        <p:spPr>
          <a:xfrm>
            <a:off x="6340472" y="6255748"/>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89" name="Circle"/>
          <p:cNvSpPr/>
          <p:nvPr/>
        </p:nvSpPr>
        <p:spPr>
          <a:xfrm>
            <a:off x="5439020" y="5733384"/>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90" name="Oval"/>
          <p:cNvSpPr/>
          <p:nvPr/>
        </p:nvSpPr>
        <p:spPr>
          <a:xfrm>
            <a:off x="6144443" y="5701304"/>
            <a:ext cx="214158" cy="223283"/>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91" name="Line"/>
          <p:cNvSpPr/>
          <p:nvPr/>
        </p:nvSpPr>
        <p:spPr>
          <a:xfrm flipV="1">
            <a:off x="5414263" y="6111778"/>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92" name="Circle"/>
          <p:cNvSpPr/>
          <p:nvPr/>
        </p:nvSpPr>
        <p:spPr>
          <a:xfrm>
            <a:off x="5351525" y="6242041"/>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93" name="Line"/>
          <p:cNvSpPr/>
          <p:nvPr/>
        </p:nvSpPr>
        <p:spPr>
          <a:xfrm flipV="1">
            <a:off x="9790359" y="5793716"/>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94" name="Line"/>
          <p:cNvSpPr/>
          <p:nvPr/>
        </p:nvSpPr>
        <p:spPr>
          <a:xfrm flipH="1">
            <a:off x="9654917" y="6018390"/>
            <a:ext cx="27088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95" name="Line"/>
          <p:cNvSpPr/>
          <p:nvPr/>
        </p:nvSpPr>
        <p:spPr>
          <a:xfrm flipV="1">
            <a:off x="9647894" y="5999298"/>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96" name="Line"/>
          <p:cNvSpPr/>
          <p:nvPr/>
        </p:nvSpPr>
        <p:spPr>
          <a:xfrm flipV="1">
            <a:off x="9932824" y="5999298"/>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497" name="Circle"/>
          <p:cNvSpPr/>
          <p:nvPr/>
        </p:nvSpPr>
        <p:spPr>
          <a:xfrm>
            <a:off x="9583515" y="6142261"/>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98" name="Circle"/>
          <p:cNvSpPr/>
          <p:nvPr/>
        </p:nvSpPr>
        <p:spPr>
          <a:xfrm>
            <a:off x="9868444" y="6142261"/>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499" name="Line"/>
          <p:cNvSpPr/>
          <p:nvPr/>
        </p:nvSpPr>
        <p:spPr>
          <a:xfrm flipV="1">
            <a:off x="10784065" y="5783141"/>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00" name="Line"/>
          <p:cNvSpPr/>
          <p:nvPr/>
        </p:nvSpPr>
        <p:spPr>
          <a:xfrm flipH="1">
            <a:off x="10648623" y="6007814"/>
            <a:ext cx="27088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01" name="Line"/>
          <p:cNvSpPr/>
          <p:nvPr/>
        </p:nvSpPr>
        <p:spPr>
          <a:xfrm flipV="1">
            <a:off x="10641600" y="5988723"/>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02" name="Line"/>
          <p:cNvSpPr/>
          <p:nvPr/>
        </p:nvSpPr>
        <p:spPr>
          <a:xfrm flipV="1">
            <a:off x="10926530" y="5988723"/>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03" name="Circle"/>
          <p:cNvSpPr/>
          <p:nvPr/>
        </p:nvSpPr>
        <p:spPr>
          <a:xfrm>
            <a:off x="10577221" y="6131686"/>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04" name="Circle"/>
          <p:cNvSpPr/>
          <p:nvPr/>
        </p:nvSpPr>
        <p:spPr>
          <a:xfrm>
            <a:off x="10862150" y="6131686"/>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05" name="Line"/>
          <p:cNvSpPr/>
          <p:nvPr/>
        </p:nvSpPr>
        <p:spPr>
          <a:xfrm flipV="1">
            <a:off x="6791866" y="5594135"/>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06" name="Line"/>
          <p:cNvSpPr/>
          <p:nvPr/>
        </p:nvSpPr>
        <p:spPr>
          <a:xfrm flipV="1">
            <a:off x="7508154" y="5901784"/>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07" name="Line"/>
          <p:cNvSpPr/>
          <p:nvPr/>
        </p:nvSpPr>
        <p:spPr>
          <a:xfrm flipV="1">
            <a:off x="7497288" y="5596580"/>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08" name="Line"/>
          <p:cNvSpPr/>
          <p:nvPr/>
        </p:nvSpPr>
        <p:spPr>
          <a:xfrm flipV="1">
            <a:off x="6798897" y="5895528"/>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09" name="Line"/>
          <p:cNvSpPr/>
          <p:nvPr/>
        </p:nvSpPr>
        <p:spPr>
          <a:xfrm flipH="1">
            <a:off x="6663455" y="6120201"/>
            <a:ext cx="270885"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10" name="Line"/>
          <p:cNvSpPr/>
          <p:nvPr/>
        </p:nvSpPr>
        <p:spPr>
          <a:xfrm flipV="1">
            <a:off x="6941362" y="6113809"/>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11" name="Line"/>
          <p:cNvSpPr/>
          <p:nvPr/>
        </p:nvSpPr>
        <p:spPr>
          <a:xfrm flipH="1">
            <a:off x="7372711" y="6126457"/>
            <a:ext cx="27088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12" name="Line"/>
          <p:cNvSpPr/>
          <p:nvPr/>
        </p:nvSpPr>
        <p:spPr>
          <a:xfrm flipV="1">
            <a:off x="7365689" y="6107366"/>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13" name="Line"/>
          <p:cNvSpPr/>
          <p:nvPr/>
        </p:nvSpPr>
        <p:spPr>
          <a:xfrm flipV="1">
            <a:off x="7650619" y="6107366"/>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14" name="Line"/>
          <p:cNvSpPr/>
          <p:nvPr/>
        </p:nvSpPr>
        <p:spPr>
          <a:xfrm flipV="1">
            <a:off x="7161610" y="5389814"/>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15" name="Line"/>
          <p:cNvSpPr/>
          <p:nvPr/>
        </p:nvSpPr>
        <p:spPr>
          <a:xfrm flipH="1">
            <a:off x="6787942" y="5609280"/>
            <a:ext cx="72193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16" name="Circle"/>
          <p:cNvSpPr/>
          <p:nvPr/>
        </p:nvSpPr>
        <p:spPr>
          <a:xfrm>
            <a:off x="6878624" y="6244072"/>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17" name="Circle"/>
          <p:cNvSpPr/>
          <p:nvPr/>
        </p:nvSpPr>
        <p:spPr>
          <a:xfrm>
            <a:off x="7301310" y="6250329"/>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18" name="Circle"/>
          <p:cNvSpPr/>
          <p:nvPr/>
        </p:nvSpPr>
        <p:spPr>
          <a:xfrm>
            <a:off x="7586239" y="6250329"/>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19" name="Circle"/>
          <p:cNvSpPr/>
          <p:nvPr/>
        </p:nvSpPr>
        <p:spPr>
          <a:xfrm>
            <a:off x="6684787" y="5727965"/>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20" name="Oval"/>
          <p:cNvSpPr/>
          <p:nvPr/>
        </p:nvSpPr>
        <p:spPr>
          <a:xfrm>
            <a:off x="7390210" y="5695886"/>
            <a:ext cx="214158" cy="223282"/>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21" name="Line"/>
          <p:cNvSpPr/>
          <p:nvPr/>
        </p:nvSpPr>
        <p:spPr>
          <a:xfrm flipV="1">
            <a:off x="6660030" y="6106359"/>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22" name="Circle"/>
          <p:cNvSpPr/>
          <p:nvPr/>
        </p:nvSpPr>
        <p:spPr>
          <a:xfrm>
            <a:off x="6597292" y="6236622"/>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23" name="Oval"/>
          <p:cNvSpPr/>
          <p:nvPr/>
        </p:nvSpPr>
        <p:spPr>
          <a:xfrm>
            <a:off x="3984113" y="3937343"/>
            <a:ext cx="331055"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24" name="Line"/>
          <p:cNvSpPr/>
          <p:nvPr/>
        </p:nvSpPr>
        <p:spPr>
          <a:xfrm flipV="1">
            <a:off x="3784836" y="4428023"/>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25" name="Line"/>
          <p:cNvSpPr/>
          <p:nvPr/>
        </p:nvSpPr>
        <p:spPr>
          <a:xfrm flipV="1">
            <a:off x="4501124" y="4735672"/>
            <a:ext cx="1" cy="21415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26" name="Line"/>
          <p:cNvSpPr/>
          <p:nvPr/>
        </p:nvSpPr>
        <p:spPr>
          <a:xfrm flipV="1">
            <a:off x="4490259" y="4430468"/>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27" name="Line"/>
          <p:cNvSpPr/>
          <p:nvPr/>
        </p:nvSpPr>
        <p:spPr>
          <a:xfrm flipV="1">
            <a:off x="3791868" y="4729416"/>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28" name="Line"/>
          <p:cNvSpPr/>
          <p:nvPr/>
        </p:nvSpPr>
        <p:spPr>
          <a:xfrm flipH="1">
            <a:off x="3656426" y="4954089"/>
            <a:ext cx="270885"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29" name="Line"/>
          <p:cNvSpPr/>
          <p:nvPr/>
        </p:nvSpPr>
        <p:spPr>
          <a:xfrm flipV="1">
            <a:off x="3649403" y="4947698"/>
            <a:ext cx="1" cy="190345"/>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30" name="Line"/>
          <p:cNvSpPr/>
          <p:nvPr/>
        </p:nvSpPr>
        <p:spPr>
          <a:xfrm flipV="1">
            <a:off x="3934333" y="4947698"/>
            <a:ext cx="1" cy="190345"/>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31" name="Line"/>
          <p:cNvSpPr/>
          <p:nvPr/>
        </p:nvSpPr>
        <p:spPr>
          <a:xfrm flipH="1">
            <a:off x="4365682" y="4960346"/>
            <a:ext cx="27088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32" name="Line"/>
          <p:cNvSpPr/>
          <p:nvPr/>
        </p:nvSpPr>
        <p:spPr>
          <a:xfrm flipV="1">
            <a:off x="4358659" y="4941254"/>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33" name="Line"/>
          <p:cNvSpPr/>
          <p:nvPr/>
        </p:nvSpPr>
        <p:spPr>
          <a:xfrm flipV="1">
            <a:off x="4643589" y="4941254"/>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34" name="Line"/>
          <p:cNvSpPr/>
          <p:nvPr/>
        </p:nvSpPr>
        <p:spPr>
          <a:xfrm flipV="1">
            <a:off x="4154580" y="4223702"/>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35" name="Line"/>
          <p:cNvSpPr/>
          <p:nvPr/>
        </p:nvSpPr>
        <p:spPr>
          <a:xfrm flipH="1">
            <a:off x="3780913" y="4443168"/>
            <a:ext cx="721935"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36" name="Circle"/>
          <p:cNvSpPr/>
          <p:nvPr/>
        </p:nvSpPr>
        <p:spPr>
          <a:xfrm>
            <a:off x="3871595" y="5077960"/>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37" name="Circle"/>
          <p:cNvSpPr/>
          <p:nvPr/>
        </p:nvSpPr>
        <p:spPr>
          <a:xfrm>
            <a:off x="4294280" y="5084217"/>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38" name="Circle"/>
          <p:cNvSpPr/>
          <p:nvPr/>
        </p:nvSpPr>
        <p:spPr>
          <a:xfrm>
            <a:off x="4579210" y="5084217"/>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39" name="Circle"/>
          <p:cNvSpPr/>
          <p:nvPr/>
        </p:nvSpPr>
        <p:spPr>
          <a:xfrm>
            <a:off x="3585409" y="5077960"/>
            <a:ext cx="120165" cy="120165"/>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40" name="Circle"/>
          <p:cNvSpPr/>
          <p:nvPr/>
        </p:nvSpPr>
        <p:spPr>
          <a:xfrm>
            <a:off x="3677758" y="4561854"/>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41" name="Oval"/>
          <p:cNvSpPr/>
          <p:nvPr/>
        </p:nvSpPr>
        <p:spPr>
          <a:xfrm>
            <a:off x="4383180" y="4529774"/>
            <a:ext cx="214159" cy="223283"/>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42" name="Line"/>
          <p:cNvSpPr/>
          <p:nvPr/>
        </p:nvSpPr>
        <p:spPr>
          <a:xfrm flipV="1">
            <a:off x="3657712" y="5130296"/>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43" name="Line"/>
          <p:cNvSpPr/>
          <p:nvPr/>
        </p:nvSpPr>
        <p:spPr>
          <a:xfrm flipH="1">
            <a:off x="3522270" y="5354969"/>
            <a:ext cx="27088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44" name="Line"/>
          <p:cNvSpPr/>
          <p:nvPr/>
        </p:nvSpPr>
        <p:spPr>
          <a:xfrm flipV="1">
            <a:off x="3800177" y="5335877"/>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45" name="Circle"/>
          <p:cNvSpPr/>
          <p:nvPr/>
        </p:nvSpPr>
        <p:spPr>
          <a:xfrm>
            <a:off x="3450868" y="5478840"/>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46" name="Circle"/>
          <p:cNvSpPr/>
          <p:nvPr/>
        </p:nvSpPr>
        <p:spPr>
          <a:xfrm>
            <a:off x="3735797" y="5478840"/>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47" name="Line"/>
          <p:cNvSpPr/>
          <p:nvPr/>
        </p:nvSpPr>
        <p:spPr>
          <a:xfrm flipV="1">
            <a:off x="4651418" y="5119720"/>
            <a:ext cx="1" cy="214158"/>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48" name="Line"/>
          <p:cNvSpPr/>
          <p:nvPr/>
        </p:nvSpPr>
        <p:spPr>
          <a:xfrm flipH="1">
            <a:off x="4515976" y="5344393"/>
            <a:ext cx="270886"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49" name="Line"/>
          <p:cNvSpPr/>
          <p:nvPr/>
        </p:nvSpPr>
        <p:spPr>
          <a:xfrm flipV="1">
            <a:off x="4508953" y="5325302"/>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50" name="Line"/>
          <p:cNvSpPr/>
          <p:nvPr/>
        </p:nvSpPr>
        <p:spPr>
          <a:xfrm flipV="1">
            <a:off x="4793883" y="5325302"/>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51" name="Circle"/>
          <p:cNvSpPr/>
          <p:nvPr/>
        </p:nvSpPr>
        <p:spPr>
          <a:xfrm>
            <a:off x="4444574" y="5468265"/>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52" name="Circle"/>
          <p:cNvSpPr/>
          <p:nvPr/>
        </p:nvSpPr>
        <p:spPr>
          <a:xfrm>
            <a:off x="4729503" y="5468265"/>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53" name="Line"/>
          <p:cNvSpPr/>
          <p:nvPr/>
        </p:nvSpPr>
        <p:spPr>
          <a:xfrm flipV="1">
            <a:off x="3530803" y="5342830"/>
            <a:ext cx="1" cy="190346"/>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54" name="Oval"/>
          <p:cNvSpPr/>
          <p:nvPr/>
        </p:nvSpPr>
        <p:spPr>
          <a:xfrm>
            <a:off x="8024658" y="2012150"/>
            <a:ext cx="496410" cy="461772"/>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55" name="Line"/>
          <p:cNvSpPr/>
          <p:nvPr/>
        </p:nvSpPr>
        <p:spPr>
          <a:xfrm flipH="1" flipV="1">
            <a:off x="4203636" y="3124969"/>
            <a:ext cx="8039783" cy="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56" name="Line"/>
          <p:cNvSpPr/>
          <p:nvPr/>
        </p:nvSpPr>
        <p:spPr>
          <a:xfrm flipV="1">
            <a:off x="8271644" y="2375875"/>
            <a:ext cx="1" cy="1506341"/>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57" name="Line"/>
          <p:cNvSpPr/>
          <p:nvPr/>
        </p:nvSpPr>
        <p:spPr>
          <a:xfrm flipV="1">
            <a:off x="4156358" y="3084264"/>
            <a:ext cx="1" cy="96789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58" name="Line"/>
          <p:cNvSpPr/>
          <p:nvPr/>
        </p:nvSpPr>
        <p:spPr>
          <a:xfrm flipV="1">
            <a:off x="12240370" y="3084924"/>
            <a:ext cx="1" cy="967899"/>
          </a:xfrm>
          <a:prstGeom prst="line">
            <a:avLst/>
          </a:prstGeom>
          <a:ln w="25400">
            <a:solidFill>
              <a:srgbClr val="FFFFFF"/>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 name="Rectangle 161">
            <a:extLst>
              <a:ext uri="{FF2B5EF4-FFF2-40B4-BE49-F238E27FC236}">
                <a16:creationId xmlns:a16="http://schemas.microsoft.com/office/drawing/2014/main" id="{36F17F05-EA7B-0E43-99CF-096F6F826F88}"/>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31063863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2" name="great-map-of-the-world-in-high-resolution-wallpaper.jpg" descr="great-map-of-the-world-in-high-resolution-wallpaper.jpg"/>
          <p:cNvPicPr>
            <a:picLocks noChangeAspect="1"/>
          </p:cNvPicPr>
          <p:nvPr/>
        </p:nvPicPr>
        <p:blipFill>
          <a:blip r:embed="rId3">
            <a:alphaModFix amt="65045"/>
          </a:blip>
          <a:stretch>
            <a:fillRect/>
          </a:stretch>
        </p:blipFill>
        <p:spPr>
          <a:xfrm>
            <a:off x="-1" y="237132"/>
            <a:ext cx="16256001" cy="8669868"/>
          </a:xfrm>
          <a:prstGeom prst="rect">
            <a:avLst/>
          </a:prstGeom>
          <a:ln w="12700">
            <a:miter lim="400000"/>
          </a:ln>
        </p:spPr>
      </p:pic>
      <p:sp>
        <p:nvSpPr>
          <p:cNvPr id="1563" name="Line"/>
          <p:cNvSpPr/>
          <p:nvPr/>
        </p:nvSpPr>
        <p:spPr>
          <a:xfrm flipV="1">
            <a:off x="4810870" y="1166647"/>
            <a:ext cx="328021" cy="59726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64" name="Line"/>
          <p:cNvSpPr/>
          <p:nvPr/>
        </p:nvSpPr>
        <p:spPr>
          <a:xfrm flipV="1">
            <a:off x="6488430" y="3836479"/>
            <a:ext cx="512824" cy="51282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65" name="Line"/>
          <p:cNvSpPr/>
          <p:nvPr/>
        </p:nvSpPr>
        <p:spPr>
          <a:xfrm flipV="1">
            <a:off x="9017909" y="6185131"/>
            <a:ext cx="190440" cy="45268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66" name="Line"/>
          <p:cNvSpPr/>
          <p:nvPr/>
        </p:nvSpPr>
        <p:spPr>
          <a:xfrm flipH="1" flipV="1">
            <a:off x="8555002" y="6680020"/>
            <a:ext cx="132470" cy="420074"/>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67" name="Line"/>
          <p:cNvSpPr/>
          <p:nvPr/>
        </p:nvSpPr>
        <p:spPr>
          <a:xfrm flipV="1">
            <a:off x="4450240" y="5868830"/>
            <a:ext cx="328122" cy="54212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68" name="Line"/>
          <p:cNvSpPr/>
          <p:nvPr/>
        </p:nvSpPr>
        <p:spPr>
          <a:xfrm>
            <a:off x="6836313" y="5628339"/>
            <a:ext cx="551927" cy="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69" name="Line"/>
          <p:cNvSpPr/>
          <p:nvPr/>
        </p:nvSpPr>
        <p:spPr>
          <a:xfrm>
            <a:off x="7050343" y="3800475"/>
            <a:ext cx="2857804" cy="1098603"/>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0" name="Line"/>
          <p:cNvSpPr/>
          <p:nvPr/>
        </p:nvSpPr>
        <p:spPr>
          <a:xfrm flipH="1">
            <a:off x="6833255" y="3701218"/>
            <a:ext cx="182056" cy="1788660"/>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1" name="Line"/>
          <p:cNvSpPr/>
          <p:nvPr/>
        </p:nvSpPr>
        <p:spPr>
          <a:xfrm>
            <a:off x="4853249" y="5166564"/>
            <a:ext cx="1" cy="733054"/>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2" name="Line"/>
          <p:cNvSpPr/>
          <p:nvPr/>
        </p:nvSpPr>
        <p:spPr>
          <a:xfrm flipH="1">
            <a:off x="5617480" y="3818313"/>
            <a:ext cx="1305313" cy="45054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3" name="Line"/>
          <p:cNvSpPr/>
          <p:nvPr/>
        </p:nvSpPr>
        <p:spPr>
          <a:xfrm>
            <a:off x="2863853" y="4591364"/>
            <a:ext cx="1908724" cy="115748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4" name="Line"/>
          <p:cNvSpPr/>
          <p:nvPr/>
        </p:nvSpPr>
        <p:spPr>
          <a:xfrm>
            <a:off x="3543257" y="2920728"/>
            <a:ext cx="3405728" cy="810079"/>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5" name="Line"/>
          <p:cNvSpPr/>
          <p:nvPr/>
        </p:nvSpPr>
        <p:spPr>
          <a:xfrm>
            <a:off x="9866642" y="1565991"/>
            <a:ext cx="1348717" cy="73925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6" name="Line"/>
          <p:cNvSpPr/>
          <p:nvPr/>
        </p:nvSpPr>
        <p:spPr>
          <a:xfrm flipH="1">
            <a:off x="4089296" y="5807055"/>
            <a:ext cx="710856" cy="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7" name="Line"/>
          <p:cNvSpPr/>
          <p:nvPr/>
        </p:nvSpPr>
        <p:spPr>
          <a:xfrm flipV="1">
            <a:off x="4011793" y="3126008"/>
            <a:ext cx="1184435" cy="18906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8" name="Line"/>
          <p:cNvSpPr/>
          <p:nvPr/>
        </p:nvSpPr>
        <p:spPr>
          <a:xfrm flipV="1">
            <a:off x="10749718" y="2391729"/>
            <a:ext cx="480393" cy="106986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79" name="Line"/>
          <p:cNvSpPr/>
          <p:nvPr/>
        </p:nvSpPr>
        <p:spPr>
          <a:xfrm flipH="1" flipV="1">
            <a:off x="3544482" y="3723890"/>
            <a:ext cx="2033119" cy="537873"/>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0" name="Line"/>
          <p:cNvSpPr/>
          <p:nvPr/>
        </p:nvSpPr>
        <p:spPr>
          <a:xfrm>
            <a:off x="6835511" y="5638739"/>
            <a:ext cx="1799145" cy="1448640"/>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1" name="Line"/>
          <p:cNvSpPr/>
          <p:nvPr/>
        </p:nvSpPr>
        <p:spPr>
          <a:xfrm>
            <a:off x="9697287" y="5643992"/>
            <a:ext cx="3162792" cy="1610512"/>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2" name="Line"/>
          <p:cNvSpPr/>
          <p:nvPr/>
        </p:nvSpPr>
        <p:spPr>
          <a:xfrm flipH="1">
            <a:off x="3500352" y="2437438"/>
            <a:ext cx="638985" cy="440692"/>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3" name="Line"/>
          <p:cNvSpPr/>
          <p:nvPr/>
        </p:nvSpPr>
        <p:spPr>
          <a:xfrm>
            <a:off x="9015650" y="5345484"/>
            <a:ext cx="514483" cy="247790"/>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4" name="Line"/>
          <p:cNvSpPr/>
          <p:nvPr/>
        </p:nvSpPr>
        <p:spPr>
          <a:xfrm flipV="1">
            <a:off x="5517836" y="1171258"/>
            <a:ext cx="1094913" cy="43838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5" name="Line"/>
          <p:cNvSpPr/>
          <p:nvPr/>
        </p:nvSpPr>
        <p:spPr>
          <a:xfrm flipH="1" flipV="1">
            <a:off x="5992950" y="3067687"/>
            <a:ext cx="995177" cy="664514"/>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6" name="Line"/>
          <p:cNvSpPr/>
          <p:nvPr/>
        </p:nvSpPr>
        <p:spPr>
          <a:xfrm>
            <a:off x="9129196" y="1654756"/>
            <a:ext cx="1" cy="1131046"/>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7" name="Line"/>
          <p:cNvSpPr/>
          <p:nvPr/>
        </p:nvSpPr>
        <p:spPr>
          <a:xfrm flipV="1">
            <a:off x="7496389" y="867065"/>
            <a:ext cx="477390" cy="166336"/>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8" name="Line"/>
          <p:cNvSpPr/>
          <p:nvPr/>
        </p:nvSpPr>
        <p:spPr>
          <a:xfrm flipH="1" flipV="1">
            <a:off x="9119354" y="2764984"/>
            <a:ext cx="1647971" cy="68016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89" name="Line"/>
          <p:cNvSpPr/>
          <p:nvPr/>
        </p:nvSpPr>
        <p:spPr>
          <a:xfrm flipH="1">
            <a:off x="9653396" y="4923624"/>
            <a:ext cx="326956" cy="64297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90" name="Line"/>
          <p:cNvSpPr/>
          <p:nvPr/>
        </p:nvSpPr>
        <p:spPr>
          <a:xfrm flipV="1">
            <a:off x="8293563" y="7113358"/>
            <a:ext cx="331608" cy="33160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91" name="Line"/>
          <p:cNvSpPr/>
          <p:nvPr/>
        </p:nvSpPr>
        <p:spPr>
          <a:xfrm flipV="1">
            <a:off x="6064430" y="5608373"/>
            <a:ext cx="776943" cy="1413854"/>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92" name="Line"/>
          <p:cNvSpPr/>
          <p:nvPr/>
        </p:nvSpPr>
        <p:spPr>
          <a:xfrm flipV="1">
            <a:off x="3313435" y="3794947"/>
            <a:ext cx="248427" cy="46624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93" name="Line"/>
          <p:cNvSpPr/>
          <p:nvPr/>
        </p:nvSpPr>
        <p:spPr>
          <a:xfrm flipH="1" flipV="1">
            <a:off x="3683636" y="2203582"/>
            <a:ext cx="436083" cy="25317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94" name="Line"/>
          <p:cNvSpPr/>
          <p:nvPr/>
        </p:nvSpPr>
        <p:spPr>
          <a:xfrm flipH="1" flipV="1">
            <a:off x="1970501" y="3787794"/>
            <a:ext cx="323198" cy="32319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95" name="Line"/>
          <p:cNvSpPr/>
          <p:nvPr/>
        </p:nvSpPr>
        <p:spPr>
          <a:xfrm flipV="1">
            <a:off x="12503294" y="3829813"/>
            <a:ext cx="1" cy="76069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96" name="Line"/>
          <p:cNvSpPr/>
          <p:nvPr/>
        </p:nvSpPr>
        <p:spPr>
          <a:xfrm flipV="1">
            <a:off x="7141232" y="3103715"/>
            <a:ext cx="328069" cy="518033"/>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597" name="Circle"/>
          <p:cNvSpPr/>
          <p:nvPr/>
        </p:nvSpPr>
        <p:spPr>
          <a:xfrm>
            <a:off x="6684319" y="5447934"/>
            <a:ext cx="283894" cy="283894"/>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98" name="Circle"/>
          <p:cNvSpPr/>
          <p:nvPr/>
        </p:nvSpPr>
        <p:spPr>
          <a:xfrm>
            <a:off x="5823179" y="2959509"/>
            <a:ext cx="270886" cy="270886"/>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599" name="Line"/>
          <p:cNvSpPr/>
          <p:nvPr/>
        </p:nvSpPr>
        <p:spPr>
          <a:xfrm>
            <a:off x="7046111" y="3831819"/>
            <a:ext cx="409793" cy="88769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00" name="Line"/>
          <p:cNvSpPr/>
          <p:nvPr/>
        </p:nvSpPr>
        <p:spPr>
          <a:xfrm flipH="1">
            <a:off x="5983445" y="1287293"/>
            <a:ext cx="528838" cy="1707189"/>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01" name="Line"/>
          <p:cNvSpPr/>
          <p:nvPr/>
        </p:nvSpPr>
        <p:spPr>
          <a:xfrm flipH="1">
            <a:off x="7067717" y="1175742"/>
            <a:ext cx="366580" cy="245120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02" name="Circle"/>
          <p:cNvSpPr/>
          <p:nvPr/>
        </p:nvSpPr>
        <p:spPr>
          <a:xfrm>
            <a:off x="6370225" y="991399"/>
            <a:ext cx="341158" cy="345801"/>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03" name="Line"/>
          <p:cNvSpPr/>
          <p:nvPr/>
        </p:nvSpPr>
        <p:spPr>
          <a:xfrm flipV="1">
            <a:off x="6395024" y="4299090"/>
            <a:ext cx="158480" cy="601162"/>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04" name="Line"/>
          <p:cNvSpPr/>
          <p:nvPr/>
        </p:nvSpPr>
        <p:spPr>
          <a:xfrm>
            <a:off x="7956053" y="7135257"/>
            <a:ext cx="728053" cy="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05" name="Line"/>
          <p:cNvSpPr/>
          <p:nvPr/>
        </p:nvSpPr>
        <p:spPr>
          <a:xfrm flipH="1" flipV="1">
            <a:off x="12914140" y="7354705"/>
            <a:ext cx="131640" cy="46198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06" name="Line"/>
          <p:cNvSpPr/>
          <p:nvPr/>
        </p:nvSpPr>
        <p:spPr>
          <a:xfrm flipV="1">
            <a:off x="6203134" y="6886588"/>
            <a:ext cx="488696" cy="15479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07" name="Line"/>
          <p:cNvSpPr/>
          <p:nvPr/>
        </p:nvSpPr>
        <p:spPr>
          <a:xfrm flipH="1" flipV="1">
            <a:off x="7928496" y="5141662"/>
            <a:ext cx="1065220" cy="155400"/>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08" name="Line"/>
          <p:cNvSpPr/>
          <p:nvPr/>
        </p:nvSpPr>
        <p:spPr>
          <a:xfrm flipV="1">
            <a:off x="4798668" y="4350910"/>
            <a:ext cx="828126" cy="1483933"/>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09" name="Line"/>
          <p:cNvSpPr/>
          <p:nvPr/>
        </p:nvSpPr>
        <p:spPr>
          <a:xfrm flipV="1">
            <a:off x="2210005" y="4166471"/>
            <a:ext cx="165305" cy="514103"/>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10" name="Line"/>
          <p:cNvSpPr/>
          <p:nvPr/>
        </p:nvSpPr>
        <p:spPr>
          <a:xfrm flipH="1">
            <a:off x="3017343" y="2908639"/>
            <a:ext cx="503033" cy="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11" name="Line"/>
          <p:cNvSpPr/>
          <p:nvPr/>
        </p:nvSpPr>
        <p:spPr>
          <a:xfrm flipH="1" flipV="1">
            <a:off x="12502827" y="4568845"/>
            <a:ext cx="189558" cy="679592"/>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12" name="Line"/>
          <p:cNvSpPr/>
          <p:nvPr/>
        </p:nvSpPr>
        <p:spPr>
          <a:xfrm flipH="1" flipV="1">
            <a:off x="5700943" y="6701309"/>
            <a:ext cx="339711" cy="33971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13" name="Line"/>
          <p:cNvSpPr/>
          <p:nvPr/>
        </p:nvSpPr>
        <p:spPr>
          <a:xfrm flipH="1">
            <a:off x="11670352" y="4586886"/>
            <a:ext cx="721936" cy="721936"/>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14" name="Line"/>
          <p:cNvSpPr/>
          <p:nvPr/>
        </p:nvSpPr>
        <p:spPr>
          <a:xfrm>
            <a:off x="8667925" y="7129732"/>
            <a:ext cx="710856" cy="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15" name="Circle"/>
          <p:cNvSpPr/>
          <p:nvPr/>
        </p:nvSpPr>
        <p:spPr>
          <a:xfrm>
            <a:off x="7849350" y="5038320"/>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16" name="Line"/>
          <p:cNvSpPr/>
          <p:nvPr/>
        </p:nvSpPr>
        <p:spPr>
          <a:xfrm flipV="1">
            <a:off x="12302241" y="7231706"/>
            <a:ext cx="589446" cy="297563"/>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17" name="Line"/>
          <p:cNvSpPr/>
          <p:nvPr/>
        </p:nvSpPr>
        <p:spPr>
          <a:xfrm flipH="1" flipV="1">
            <a:off x="12940694" y="7236821"/>
            <a:ext cx="705746" cy="144149"/>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18" name="Line"/>
          <p:cNvSpPr/>
          <p:nvPr/>
        </p:nvSpPr>
        <p:spPr>
          <a:xfrm flipV="1">
            <a:off x="2435502" y="2985502"/>
            <a:ext cx="1076541" cy="1076540"/>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19" name="Line"/>
          <p:cNvSpPr/>
          <p:nvPr/>
        </p:nvSpPr>
        <p:spPr>
          <a:xfrm>
            <a:off x="5149548" y="1248018"/>
            <a:ext cx="261821" cy="43351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0" name="Line"/>
          <p:cNvSpPr/>
          <p:nvPr/>
        </p:nvSpPr>
        <p:spPr>
          <a:xfrm flipV="1">
            <a:off x="2396392" y="3386368"/>
            <a:ext cx="1" cy="76069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1" name="Line"/>
          <p:cNvSpPr/>
          <p:nvPr/>
        </p:nvSpPr>
        <p:spPr>
          <a:xfrm flipV="1">
            <a:off x="10728670" y="3455594"/>
            <a:ext cx="1" cy="996926"/>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2" name="Line"/>
          <p:cNvSpPr/>
          <p:nvPr/>
        </p:nvSpPr>
        <p:spPr>
          <a:xfrm flipH="1" flipV="1">
            <a:off x="12493275" y="4589504"/>
            <a:ext cx="871576" cy="17746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3" name="Line"/>
          <p:cNvSpPr/>
          <p:nvPr/>
        </p:nvSpPr>
        <p:spPr>
          <a:xfrm flipH="1" flipV="1">
            <a:off x="2417877" y="4161728"/>
            <a:ext cx="405518" cy="40551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4" name="Line"/>
          <p:cNvSpPr/>
          <p:nvPr/>
        </p:nvSpPr>
        <p:spPr>
          <a:xfrm flipH="1" flipV="1">
            <a:off x="9360343" y="7114934"/>
            <a:ext cx="541396" cy="240040"/>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5" name="Line"/>
          <p:cNvSpPr/>
          <p:nvPr/>
        </p:nvSpPr>
        <p:spPr>
          <a:xfrm flipV="1">
            <a:off x="12919780" y="6788241"/>
            <a:ext cx="328199" cy="49085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6" name="Line"/>
          <p:cNvSpPr/>
          <p:nvPr/>
        </p:nvSpPr>
        <p:spPr>
          <a:xfrm flipH="1">
            <a:off x="7856984" y="2796802"/>
            <a:ext cx="1226160" cy="96647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7" name="Line"/>
          <p:cNvSpPr/>
          <p:nvPr/>
        </p:nvSpPr>
        <p:spPr>
          <a:xfrm flipH="1" flipV="1">
            <a:off x="9571234" y="5628796"/>
            <a:ext cx="308981" cy="42441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8" name="Line"/>
          <p:cNvSpPr/>
          <p:nvPr/>
        </p:nvSpPr>
        <p:spPr>
          <a:xfrm flipV="1">
            <a:off x="2975352" y="2427744"/>
            <a:ext cx="1" cy="44905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29" name="Line"/>
          <p:cNvSpPr/>
          <p:nvPr/>
        </p:nvSpPr>
        <p:spPr>
          <a:xfrm>
            <a:off x="3055755" y="3771089"/>
            <a:ext cx="503033" cy="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30" name="Line"/>
          <p:cNvSpPr/>
          <p:nvPr/>
        </p:nvSpPr>
        <p:spPr>
          <a:xfrm flipH="1" flipV="1">
            <a:off x="11796201" y="4114373"/>
            <a:ext cx="707443" cy="50897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31" name="Line"/>
          <p:cNvSpPr/>
          <p:nvPr/>
        </p:nvSpPr>
        <p:spPr>
          <a:xfrm flipH="1" flipV="1">
            <a:off x="6099547" y="7098882"/>
            <a:ext cx="261787" cy="450303"/>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32" name="Line"/>
          <p:cNvSpPr/>
          <p:nvPr/>
        </p:nvSpPr>
        <p:spPr>
          <a:xfrm flipH="1" flipV="1">
            <a:off x="4828382" y="5917914"/>
            <a:ext cx="327506" cy="585433"/>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33" name="Line"/>
          <p:cNvSpPr/>
          <p:nvPr/>
        </p:nvSpPr>
        <p:spPr>
          <a:xfrm flipH="1" flipV="1">
            <a:off x="5176668" y="6535367"/>
            <a:ext cx="454788" cy="165692"/>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34" name="Line"/>
          <p:cNvSpPr/>
          <p:nvPr/>
        </p:nvSpPr>
        <p:spPr>
          <a:xfrm flipV="1">
            <a:off x="6213389" y="5640231"/>
            <a:ext cx="493885" cy="183470"/>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35" name="Line"/>
          <p:cNvSpPr/>
          <p:nvPr/>
        </p:nvSpPr>
        <p:spPr>
          <a:xfrm flipV="1">
            <a:off x="9431521" y="6779826"/>
            <a:ext cx="331608" cy="33160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36" name="Line"/>
          <p:cNvSpPr/>
          <p:nvPr/>
        </p:nvSpPr>
        <p:spPr>
          <a:xfrm flipV="1">
            <a:off x="12502962" y="4119483"/>
            <a:ext cx="460586" cy="460586"/>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37" name="Line"/>
          <p:cNvSpPr/>
          <p:nvPr/>
        </p:nvSpPr>
        <p:spPr>
          <a:xfrm flipH="1" flipV="1">
            <a:off x="5246758" y="3949187"/>
            <a:ext cx="318908" cy="31890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38" name="Circle"/>
          <p:cNvSpPr/>
          <p:nvPr/>
        </p:nvSpPr>
        <p:spPr>
          <a:xfrm>
            <a:off x="7342926" y="4593440"/>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39" name="Oval"/>
          <p:cNvSpPr/>
          <p:nvPr/>
        </p:nvSpPr>
        <p:spPr>
          <a:xfrm>
            <a:off x="9774399" y="4743200"/>
            <a:ext cx="331054"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0" name="Circle"/>
          <p:cNvSpPr/>
          <p:nvPr/>
        </p:nvSpPr>
        <p:spPr>
          <a:xfrm>
            <a:off x="8955780" y="2676844"/>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1" name="Circle"/>
          <p:cNvSpPr/>
          <p:nvPr/>
        </p:nvSpPr>
        <p:spPr>
          <a:xfrm>
            <a:off x="9776305" y="1425591"/>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2" name="Circle"/>
          <p:cNvSpPr/>
          <p:nvPr/>
        </p:nvSpPr>
        <p:spPr>
          <a:xfrm>
            <a:off x="9840996" y="6027825"/>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3" name="Circle"/>
          <p:cNvSpPr/>
          <p:nvPr/>
        </p:nvSpPr>
        <p:spPr>
          <a:xfrm>
            <a:off x="9135574" y="6025381"/>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4" name="Circle"/>
          <p:cNvSpPr/>
          <p:nvPr/>
        </p:nvSpPr>
        <p:spPr>
          <a:xfrm>
            <a:off x="13295893" y="4719462"/>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5" name="Circle"/>
          <p:cNvSpPr/>
          <p:nvPr/>
        </p:nvSpPr>
        <p:spPr>
          <a:xfrm>
            <a:off x="11797901" y="5938674"/>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6" name="Circle"/>
          <p:cNvSpPr/>
          <p:nvPr/>
        </p:nvSpPr>
        <p:spPr>
          <a:xfrm>
            <a:off x="7403831" y="3040796"/>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7" name="Circle"/>
          <p:cNvSpPr/>
          <p:nvPr/>
        </p:nvSpPr>
        <p:spPr>
          <a:xfrm>
            <a:off x="4053743" y="2418794"/>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8" name="Circle"/>
          <p:cNvSpPr/>
          <p:nvPr/>
        </p:nvSpPr>
        <p:spPr>
          <a:xfrm>
            <a:off x="5072255" y="1164470"/>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49" name="Oval"/>
          <p:cNvSpPr/>
          <p:nvPr/>
        </p:nvSpPr>
        <p:spPr>
          <a:xfrm>
            <a:off x="5482188" y="4098187"/>
            <a:ext cx="341159" cy="35867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0" name="Circle"/>
          <p:cNvSpPr/>
          <p:nvPr/>
        </p:nvSpPr>
        <p:spPr>
          <a:xfrm>
            <a:off x="8917680" y="5197499"/>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1" name="Circle"/>
          <p:cNvSpPr/>
          <p:nvPr/>
        </p:nvSpPr>
        <p:spPr>
          <a:xfrm>
            <a:off x="3932262" y="3172095"/>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2" name="Circle"/>
          <p:cNvSpPr/>
          <p:nvPr/>
        </p:nvSpPr>
        <p:spPr>
          <a:xfrm>
            <a:off x="5304077" y="1570610"/>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3" name="Circle"/>
          <p:cNvSpPr/>
          <p:nvPr/>
        </p:nvSpPr>
        <p:spPr>
          <a:xfrm>
            <a:off x="7893307" y="791811"/>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4" name="Circle"/>
          <p:cNvSpPr/>
          <p:nvPr/>
        </p:nvSpPr>
        <p:spPr>
          <a:xfrm>
            <a:off x="12959741" y="4028390"/>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5" name="Circle"/>
          <p:cNvSpPr/>
          <p:nvPr/>
        </p:nvSpPr>
        <p:spPr>
          <a:xfrm>
            <a:off x="12455616" y="3725876"/>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6" name="Circle"/>
          <p:cNvSpPr/>
          <p:nvPr/>
        </p:nvSpPr>
        <p:spPr>
          <a:xfrm>
            <a:off x="11786520" y="4073939"/>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7" name="Circle"/>
          <p:cNvSpPr/>
          <p:nvPr/>
        </p:nvSpPr>
        <p:spPr>
          <a:xfrm>
            <a:off x="6078320" y="5777024"/>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8" name="Circle"/>
          <p:cNvSpPr/>
          <p:nvPr/>
        </p:nvSpPr>
        <p:spPr>
          <a:xfrm>
            <a:off x="4793388" y="5130358"/>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59" name="Circle"/>
          <p:cNvSpPr/>
          <p:nvPr/>
        </p:nvSpPr>
        <p:spPr>
          <a:xfrm>
            <a:off x="3945674" y="5736551"/>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0" name="Circle"/>
          <p:cNvSpPr/>
          <p:nvPr/>
        </p:nvSpPr>
        <p:spPr>
          <a:xfrm>
            <a:off x="4353463" y="6391471"/>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1" name="Circle"/>
          <p:cNvSpPr/>
          <p:nvPr/>
        </p:nvSpPr>
        <p:spPr>
          <a:xfrm>
            <a:off x="5136231" y="6480652"/>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2" name="Circle"/>
          <p:cNvSpPr/>
          <p:nvPr/>
        </p:nvSpPr>
        <p:spPr>
          <a:xfrm>
            <a:off x="7390586" y="5571666"/>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3" name="Circle"/>
          <p:cNvSpPr/>
          <p:nvPr/>
        </p:nvSpPr>
        <p:spPr>
          <a:xfrm>
            <a:off x="6648976" y="6786482"/>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4" name="Circle"/>
          <p:cNvSpPr/>
          <p:nvPr/>
        </p:nvSpPr>
        <p:spPr>
          <a:xfrm>
            <a:off x="6295756" y="7464133"/>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5" name="Circle"/>
          <p:cNvSpPr/>
          <p:nvPr/>
        </p:nvSpPr>
        <p:spPr>
          <a:xfrm>
            <a:off x="5624747" y="6625346"/>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6" name="Circle"/>
          <p:cNvSpPr/>
          <p:nvPr/>
        </p:nvSpPr>
        <p:spPr>
          <a:xfrm>
            <a:off x="3634059" y="2160825"/>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7" name="Circle"/>
          <p:cNvSpPr/>
          <p:nvPr/>
        </p:nvSpPr>
        <p:spPr>
          <a:xfrm>
            <a:off x="2913328" y="2859321"/>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8" name="Circle"/>
          <p:cNvSpPr/>
          <p:nvPr/>
        </p:nvSpPr>
        <p:spPr>
          <a:xfrm>
            <a:off x="2976739" y="3724092"/>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69" name="Circle"/>
          <p:cNvSpPr/>
          <p:nvPr/>
        </p:nvSpPr>
        <p:spPr>
          <a:xfrm>
            <a:off x="3247405" y="4158617"/>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0" name="Circle"/>
          <p:cNvSpPr/>
          <p:nvPr/>
        </p:nvSpPr>
        <p:spPr>
          <a:xfrm>
            <a:off x="12792417" y="7136692"/>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1" name="Circle"/>
          <p:cNvSpPr/>
          <p:nvPr/>
        </p:nvSpPr>
        <p:spPr>
          <a:xfrm>
            <a:off x="13572918" y="7321033"/>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2" name="Circle"/>
          <p:cNvSpPr/>
          <p:nvPr/>
        </p:nvSpPr>
        <p:spPr>
          <a:xfrm>
            <a:off x="12284423" y="7463685"/>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3" name="Circle"/>
          <p:cNvSpPr/>
          <p:nvPr/>
        </p:nvSpPr>
        <p:spPr>
          <a:xfrm>
            <a:off x="13201839" y="6675798"/>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4" name="Circle"/>
          <p:cNvSpPr/>
          <p:nvPr/>
        </p:nvSpPr>
        <p:spPr>
          <a:xfrm>
            <a:off x="12959741" y="7810330"/>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5" name="Circle"/>
          <p:cNvSpPr/>
          <p:nvPr/>
        </p:nvSpPr>
        <p:spPr>
          <a:xfrm>
            <a:off x="9275514" y="7014988"/>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6" name="Circle"/>
          <p:cNvSpPr/>
          <p:nvPr/>
        </p:nvSpPr>
        <p:spPr>
          <a:xfrm>
            <a:off x="8570092" y="7012543"/>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7" name="Circle"/>
          <p:cNvSpPr/>
          <p:nvPr/>
        </p:nvSpPr>
        <p:spPr>
          <a:xfrm>
            <a:off x="8970428" y="6615827"/>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8" name="Circle"/>
          <p:cNvSpPr/>
          <p:nvPr/>
        </p:nvSpPr>
        <p:spPr>
          <a:xfrm>
            <a:off x="9659007" y="6738649"/>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79" name="Circle"/>
          <p:cNvSpPr/>
          <p:nvPr/>
        </p:nvSpPr>
        <p:spPr>
          <a:xfrm>
            <a:off x="9869062" y="7321033"/>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0" name="Circle"/>
          <p:cNvSpPr/>
          <p:nvPr/>
        </p:nvSpPr>
        <p:spPr>
          <a:xfrm>
            <a:off x="8458650" y="6558832"/>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1" name="Circle"/>
          <p:cNvSpPr/>
          <p:nvPr/>
        </p:nvSpPr>
        <p:spPr>
          <a:xfrm>
            <a:off x="7917128" y="7072845"/>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2" name="Circle"/>
          <p:cNvSpPr/>
          <p:nvPr/>
        </p:nvSpPr>
        <p:spPr>
          <a:xfrm>
            <a:off x="8235384" y="7413827"/>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3" name="Circle"/>
          <p:cNvSpPr/>
          <p:nvPr/>
        </p:nvSpPr>
        <p:spPr>
          <a:xfrm>
            <a:off x="2882253" y="2361816"/>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4" name="Circle"/>
          <p:cNvSpPr/>
          <p:nvPr/>
        </p:nvSpPr>
        <p:spPr>
          <a:xfrm>
            <a:off x="2688213" y="4465115"/>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5" name="Circle"/>
          <p:cNvSpPr/>
          <p:nvPr/>
        </p:nvSpPr>
        <p:spPr>
          <a:xfrm>
            <a:off x="2141561" y="4636961"/>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6" name="Circle"/>
          <p:cNvSpPr/>
          <p:nvPr/>
        </p:nvSpPr>
        <p:spPr>
          <a:xfrm>
            <a:off x="1942284" y="3741400"/>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7" name="Circle"/>
          <p:cNvSpPr/>
          <p:nvPr/>
        </p:nvSpPr>
        <p:spPr>
          <a:xfrm>
            <a:off x="2364832" y="3268126"/>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8" name="Oval"/>
          <p:cNvSpPr/>
          <p:nvPr/>
        </p:nvSpPr>
        <p:spPr>
          <a:xfrm>
            <a:off x="6239343" y="4733507"/>
            <a:ext cx="341159" cy="35867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89" name="Circle"/>
          <p:cNvSpPr/>
          <p:nvPr/>
        </p:nvSpPr>
        <p:spPr>
          <a:xfrm>
            <a:off x="6433725" y="4195846"/>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90" name="Oval"/>
          <p:cNvSpPr/>
          <p:nvPr/>
        </p:nvSpPr>
        <p:spPr>
          <a:xfrm>
            <a:off x="12331746" y="4422002"/>
            <a:ext cx="331054"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91" name="Circle"/>
          <p:cNvSpPr/>
          <p:nvPr/>
        </p:nvSpPr>
        <p:spPr>
          <a:xfrm>
            <a:off x="12632682" y="5232424"/>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92" name="Circle"/>
          <p:cNvSpPr/>
          <p:nvPr/>
        </p:nvSpPr>
        <p:spPr>
          <a:xfrm>
            <a:off x="3399983" y="2769562"/>
            <a:ext cx="270886" cy="270886"/>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93" name="Circle"/>
          <p:cNvSpPr/>
          <p:nvPr/>
        </p:nvSpPr>
        <p:spPr>
          <a:xfrm>
            <a:off x="2288319" y="3996241"/>
            <a:ext cx="270885" cy="270886"/>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94" name="Circle"/>
          <p:cNvSpPr/>
          <p:nvPr/>
        </p:nvSpPr>
        <p:spPr>
          <a:xfrm>
            <a:off x="5985178" y="6926591"/>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95" name="Line"/>
          <p:cNvSpPr/>
          <p:nvPr/>
        </p:nvSpPr>
        <p:spPr>
          <a:xfrm flipH="1" flipV="1">
            <a:off x="4825684" y="1693366"/>
            <a:ext cx="472401" cy="1407538"/>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696" name="Circle"/>
          <p:cNvSpPr/>
          <p:nvPr/>
        </p:nvSpPr>
        <p:spPr>
          <a:xfrm>
            <a:off x="5137763" y="3015581"/>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97" name="Circle"/>
          <p:cNvSpPr/>
          <p:nvPr/>
        </p:nvSpPr>
        <p:spPr>
          <a:xfrm>
            <a:off x="4704440" y="1633061"/>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98" name="Circle"/>
          <p:cNvSpPr/>
          <p:nvPr/>
        </p:nvSpPr>
        <p:spPr>
          <a:xfrm>
            <a:off x="5126030" y="3830123"/>
            <a:ext cx="226856" cy="226855"/>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699" name="Circle"/>
          <p:cNvSpPr/>
          <p:nvPr/>
        </p:nvSpPr>
        <p:spPr>
          <a:xfrm>
            <a:off x="3399983" y="3611763"/>
            <a:ext cx="270886" cy="270886"/>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00" name="Circle"/>
          <p:cNvSpPr/>
          <p:nvPr/>
        </p:nvSpPr>
        <p:spPr>
          <a:xfrm>
            <a:off x="10605089" y="4250504"/>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01" name="Line"/>
          <p:cNvSpPr/>
          <p:nvPr/>
        </p:nvSpPr>
        <p:spPr>
          <a:xfrm>
            <a:off x="8660792" y="3444578"/>
            <a:ext cx="1" cy="700439"/>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02" name="Circle"/>
          <p:cNvSpPr/>
          <p:nvPr/>
        </p:nvSpPr>
        <p:spPr>
          <a:xfrm>
            <a:off x="8572110" y="3351323"/>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03" name="Line"/>
          <p:cNvSpPr/>
          <p:nvPr/>
        </p:nvSpPr>
        <p:spPr>
          <a:xfrm>
            <a:off x="7173111" y="3768319"/>
            <a:ext cx="632527" cy="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04" name="Line"/>
          <p:cNvSpPr/>
          <p:nvPr/>
        </p:nvSpPr>
        <p:spPr>
          <a:xfrm>
            <a:off x="7854321" y="3762034"/>
            <a:ext cx="718066" cy="322446"/>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05" name="Circle"/>
          <p:cNvSpPr/>
          <p:nvPr/>
        </p:nvSpPr>
        <p:spPr>
          <a:xfrm>
            <a:off x="8548833" y="4023468"/>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06" name="Oval"/>
          <p:cNvSpPr/>
          <p:nvPr/>
        </p:nvSpPr>
        <p:spPr>
          <a:xfrm>
            <a:off x="6783296" y="3491746"/>
            <a:ext cx="496411" cy="461772"/>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07" name="Line"/>
          <p:cNvSpPr/>
          <p:nvPr/>
        </p:nvSpPr>
        <p:spPr>
          <a:xfrm flipH="1">
            <a:off x="11304258" y="2224775"/>
            <a:ext cx="703650" cy="207473"/>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08" name="Line"/>
          <p:cNvSpPr/>
          <p:nvPr/>
        </p:nvSpPr>
        <p:spPr>
          <a:xfrm>
            <a:off x="11303096" y="1655014"/>
            <a:ext cx="1" cy="76069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09" name="Oval"/>
          <p:cNvSpPr/>
          <p:nvPr/>
        </p:nvSpPr>
        <p:spPr>
          <a:xfrm>
            <a:off x="11113156" y="2232911"/>
            <a:ext cx="331054"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10" name="Line"/>
          <p:cNvSpPr/>
          <p:nvPr/>
        </p:nvSpPr>
        <p:spPr>
          <a:xfrm flipH="1">
            <a:off x="9163513" y="1080647"/>
            <a:ext cx="420497" cy="61960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11" name="Circle"/>
          <p:cNvSpPr/>
          <p:nvPr/>
        </p:nvSpPr>
        <p:spPr>
          <a:xfrm>
            <a:off x="9464770" y="1019120"/>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12" name="Line"/>
          <p:cNvSpPr/>
          <p:nvPr/>
        </p:nvSpPr>
        <p:spPr>
          <a:xfrm flipH="1" flipV="1">
            <a:off x="10448780" y="2466772"/>
            <a:ext cx="306670" cy="997969"/>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13" name="Oval"/>
          <p:cNvSpPr/>
          <p:nvPr/>
        </p:nvSpPr>
        <p:spPr>
          <a:xfrm>
            <a:off x="10569737" y="3289968"/>
            <a:ext cx="331054"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14" name="Circle"/>
          <p:cNvSpPr/>
          <p:nvPr/>
        </p:nvSpPr>
        <p:spPr>
          <a:xfrm>
            <a:off x="10348095" y="2427736"/>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15" name="Line"/>
          <p:cNvSpPr/>
          <p:nvPr/>
        </p:nvSpPr>
        <p:spPr>
          <a:xfrm flipH="1">
            <a:off x="7017340" y="1169670"/>
            <a:ext cx="473346" cy="47334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16" name="Circle"/>
          <p:cNvSpPr/>
          <p:nvPr/>
        </p:nvSpPr>
        <p:spPr>
          <a:xfrm>
            <a:off x="6955163" y="1592835"/>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17" name="Line"/>
          <p:cNvSpPr/>
          <p:nvPr/>
        </p:nvSpPr>
        <p:spPr>
          <a:xfrm>
            <a:off x="7515409" y="1171524"/>
            <a:ext cx="483902" cy="26178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18" name="Circle"/>
          <p:cNvSpPr/>
          <p:nvPr/>
        </p:nvSpPr>
        <p:spPr>
          <a:xfrm>
            <a:off x="7902800" y="1371616"/>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19" name="Circle"/>
          <p:cNvSpPr/>
          <p:nvPr/>
        </p:nvSpPr>
        <p:spPr>
          <a:xfrm>
            <a:off x="7313914" y="984961"/>
            <a:ext cx="358677" cy="35867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20" name="Line"/>
          <p:cNvSpPr/>
          <p:nvPr/>
        </p:nvSpPr>
        <p:spPr>
          <a:xfrm flipV="1">
            <a:off x="7804146" y="2395796"/>
            <a:ext cx="316451" cy="1313412"/>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21" name="Oval"/>
          <p:cNvSpPr/>
          <p:nvPr/>
        </p:nvSpPr>
        <p:spPr>
          <a:xfrm>
            <a:off x="7650891" y="3559250"/>
            <a:ext cx="331054"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22" name="Circle"/>
          <p:cNvSpPr/>
          <p:nvPr/>
        </p:nvSpPr>
        <p:spPr>
          <a:xfrm>
            <a:off x="8074445" y="2341891"/>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23" name="Line"/>
          <p:cNvSpPr/>
          <p:nvPr/>
        </p:nvSpPr>
        <p:spPr>
          <a:xfrm flipH="1">
            <a:off x="4839198" y="5675300"/>
            <a:ext cx="545272" cy="150630"/>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24" name="Circle"/>
          <p:cNvSpPr/>
          <p:nvPr/>
        </p:nvSpPr>
        <p:spPr>
          <a:xfrm>
            <a:off x="4685296" y="5703155"/>
            <a:ext cx="283894" cy="283894"/>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25" name="Circle"/>
          <p:cNvSpPr/>
          <p:nvPr/>
        </p:nvSpPr>
        <p:spPr>
          <a:xfrm>
            <a:off x="5298873" y="5624944"/>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26" name="Line"/>
          <p:cNvSpPr/>
          <p:nvPr/>
        </p:nvSpPr>
        <p:spPr>
          <a:xfrm flipH="1">
            <a:off x="9647387" y="5540566"/>
            <a:ext cx="710856" cy="1"/>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27" name="Circle"/>
          <p:cNvSpPr/>
          <p:nvPr/>
        </p:nvSpPr>
        <p:spPr>
          <a:xfrm>
            <a:off x="10279675" y="5435160"/>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28" name="Oval"/>
          <p:cNvSpPr/>
          <p:nvPr/>
        </p:nvSpPr>
        <p:spPr>
          <a:xfrm>
            <a:off x="9462788" y="5419261"/>
            <a:ext cx="331054"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29" name="Line"/>
          <p:cNvSpPr/>
          <p:nvPr/>
        </p:nvSpPr>
        <p:spPr>
          <a:xfrm flipH="1">
            <a:off x="11063739" y="5281339"/>
            <a:ext cx="543229" cy="202992"/>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30" name="Circle"/>
          <p:cNvSpPr/>
          <p:nvPr/>
        </p:nvSpPr>
        <p:spPr>
          <a:xfrm>
            <a:off x="11013744" y="5453475"/>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31" name="Line"/>
          <p:cNvSpPr/>
          <p:nvPr/>
        </p:nvSpPr>
        <p:spPr>
          <a:xfrm>
            <a:off x="11651492" y="5332842"/>
            <a:ext cx="202561" cy="69302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32" name="Line"/>
          <p:cNvSpPr/>
          <p:nvPr/>
        </p:nvSpPr>
        <p:spPr>
          <a:xfrm>
            <a:off x="11641530" y="5346491"/>
            <a:ext cx="696706" cy="308845"/>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33" name="Circle"/>
          <p:cNvSpPr/>
          <p:nvPr/>
        </p:nvSpPr>
        <p:spPr>
          <a:xfrm>
            <a:off x="11517531" y="5197499"/>
            <a:ext cx="214159"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34" name="Circle"/>
          <p:cNvSpPr/>
          <p:nvPr/>
        </p:nvSpPr>
        <p:spPr>
          <a:xfrm>
            <a:off x="12284423" y="5568784"/>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35" name="Line"/>
          <p:cNvSpPr/>
          <p:nvPr/>
        </p:nvSpPr>
        <p:spPr>
          <a:xfrm flipH="1" flipV="1">
            <a:off x="8933329" y="1160743"/>
            <a:ext cx="204785" cy="494907"/>
          </a:xfrm>
          <a:prstGeom prst="line">
            <a:avLst/>
          </a:prstGeom>
          <a:ln w="25400">
            <a:solidFill>
              <a:srgbClr val="85888D"/>
            </a:solidFill>
            <a:miter lim="400000"/>
          </a:ln>
        </p:spPr>
        <p:txBody>
          <a:bodyPr lIns="23416" tIns="23416" rIns="23416" bIns="23416" anchor="ctr"/>
          <a:lstStyle/>
          <a:p>
            <a:pPr algn="ctr" defTabSz="584200">
              <a:defRPr sz="1100">
                <a:solidFill>
                  <a:srgbClr val="525252"/>
                </a:solidFill>
                <a:latin typeface="+mn-lt"/>
                <a:ea typeface="+mn-ea"/>
                <a:cs typeface="+mn-cs"/>
                <a:sym typeface="Gill Sans Light"/>
              </a:defRPr>
            </a:pPr>
            <a:endParaRPr dirty="0">
              <a:latin typeface="Lato" panose="020F0502020204030203" pitchFamily="34" charset="0"/>
            </a:endParaRPr>
          </a:p>
        </p:txBody>
      </p:sp>
      <p:sp>
        <p:nvSpPr>
          <p:cNvPr id="1736" name="Circle"/>
          <p:cNvSpPr/>
          <p:nvPr/>
        </p:nvSpPr>
        <p:spPr>
          <a:xfrm>
            <a:off x="11171604" y="1570610"/>
            <a:ext cx="214158"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37" name="Circle"/>
          <p:cNvSpPr/>
          <p:nvPr/>
        </p:nvSpPr>
        <p:spPr>
          <a:xfrm>
            <a:off x="11924241" y="2113822"/>
            <a:ext cx="214158" cy="21415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38" name="Circle"/>
          <p:cNvSpPr/>
          <p:nvPr/>
        </p:nvSpPr>
        <p:spPr>
          <a:xfrm>
            <a:off x="8901805" y="1104845"/>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739" name="Circle"/>
          <p:cNvSpPr/>
          <p:nvPr/>
        </p:nvSpPr>
        <p:spPr>
          <a:xfrm>
            <a:off x="9046034" y="1570610"/>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20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dirty="0">
              <a:latin typeface="Lato" panose="020F0502020204030203" pitchFamily="34" charset="0"/>
            </a:endParaRPr>
          </a:p>
        </p:txBody>
      </p:sp>
      <p:sp>
        <p:nvSpPr>
          <p:cNvPr id="180" name="Rectangle 179">
            <a:extLst>
              <a:ext uri="{FF2B5EF4-FFF2-40B4-BE49-F238E27FC236}">
                <a16:creationId xmlns:a16="http://schemas.microsoft.com/office/drawing/2014/main" id="{917D0769-22EB-0048-8BBE-2EDFA5D40BB3}"/>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9070326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3" name="great-map-of-the-world-in-high-resolution-wallpaper.jpg" descr="great-map-of-the-world-in-high-resolution-wallpaper.jpg"/>
          <p:cNvPicPr>
            <a:picLocks noChangeAspect="1"/>
          </p:cNvPicPr>
          <p:nvPr/>
        </p:nvPicPr>
        <p:blipFill>
          <a:blip r:embed="rId3">
            <a:alphaModFix amt="65045"/>
          </a:blip>
          <a:stretch>
            <a:fillRect/>
          </a:stretch>
        </p:blipFill>
        <p:spPr>
          <a:xfrm>
            <a:off x="-1" y="237132"/>
            <a:ext cx="16256001" cy="8669868"/>
          </a:xfrm>
          <a:prstGeom prst="rect">
            <a:avLst/>
          </a:prstGeom>
          <a:ln w="12700">
            <a:miter lim="400000"/>
          </a:ln>
        </p:spPr>
      </p:pic>
      <p:sp>
        <p:nvSpPr>
          <p:cNvPr id="1744" name="Ops Intel Update…"/>
          <p:cNvSpPr/>
          <p:nvPr/>
        </p:nvSpPr>
        <p:spPr>
          <a:xfrm>
            <a:off x="4520639" y="381109"/>
            <a:ext cx="7681514" cy="8381782"/>
          </a:xfrm>
          <a:prstGeom prst="rect">
            <a:avLst/>
          </a:prstGeom>
          <a:solidFill>
            <a:srgbClr val="236599">
              <a:alpha val="57000"/>
            </a:srgbClr>
          </a:solidFill>
          <a:ln w="12700">
            <a:miter lim="400000"/>
          </a:ln>
          <a:effectLst>
            <a:outerShdw blurRad="76200" dir="18900000" rotWithShape="0">
              <a:srgbClr val="000000">
                <a:alpha val="8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endParaRPr sz="2400" dirty="0">
              <a:latin typeface="Lato" panose="020F0502020204030203" pitchFamily="34" charset="0"/>
              <a:cs typeface="Lato" panose="020F0502020204030203" pitchFamily="34" charset="0"/>
            </a:endParaRPr>
          </a:p>
          <a:p>
            <a:pPr algn="ctr" defTabSz="800100">
              <a:defRPr sz="3400">
                <a:solidFill>
                  <a:srgbClr val="FFFFFF"/>
                </a:solidFill>
                <a:effectLst>
                  <a:outerShdw blurRad="25400" dist="23998" dir="2700000" rotWithShape="0">
                    <a:srgbClr val="000000">
                      <a:alpha val="31034"/>
                    </a:srgbClr>
                  </a:outerShdw>
                </a:effectLst>
                <a:latin typeface="+mj-lt"/>
                <a:ea typeface="+mj-ea"/>
                <a:cs typeface="+mj-cs"/>
                <a:sym typeface="Gill Sans"/>
              </a:defRPr>
            </a:pPr>
            <a:r>
              <a:rPr dirty="0">
                <a:solidFill>
                  <a:srgbClr val="FFFFFF"/>
                </a:solidFill>
                <a:latin typeface="Lato" panose="020F0502020204030203" pitchFamily="34" charset="0"/>
                <a:cs typeface="Lato" panose="020F0502020204030203" pitchFamily="34" charset="0"/>
              </a:rPr>
              <a:t>Ops Intel Upda</a:t>
            </a:r>
            <a:r>
              <a:rPr lang="en-US" dirty="0">
                <a:solidFill>
                  <a:srgbClr val="FFFFFF"/>
                </a:solidFill>
                <a:latin typeface="Lato" panose="020F0502020204030203" pitchFamily="34" charset="0"/>
                <a:cs typeface="Lato" panose="020F0502020204030203" pitchFamily="34" charset="0"/>
              </a:rPr>
              <a:t>te</a:t>
            </a:r>
            <a:endParaRPr sz="2400" dirty="0">
              <a:solidFill>
                <a:srgbClr val="FFFFFF"/>
              </a:solidFill>
              <a:latin typeface="Lato" panose="020F0502020204030203" pitchFamily="34" charset="0"/>
              <a:cs typeface="Lato" panose="020F0502020204030203" pitchFamily="34" charset="0"/>
            </a:endParaRP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1.  Intelligence Update: </a:t>
            </a:r>
          </a:p>
          <a:p>
            <a:pPr lvl="1"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Results of Past 24 </a:t>
            </a:r>
            <a:r>
              <a:rPr sz="2400" dirty="0" err="1">
                <a:solidFill>
                  <a:srgbClr val="FFFFFF"/>
                </a:solidFill>
                <a:latin typeface="Lato" panose="020F0502020204030203" pitchFamily="34" charset="0"/>
                <a:cs typeface="Lato" panose="020F0502020204030203" pitchFamily="34" charset="0"/>
              </a:rPr>
              <a:t>hrs</a:t>
            </a:r>
            <a:r>
              <a:rPr sz="2400" dirty="0">
                <a:solidFill>
                  <a:srgbClr val="FFFFFF"/>
                </a:solidFill>
                <a:latin typeface="Lato" panose="020F0502020204030203" pitchFamily="34" charset="0"/>
                <a:cs typeface="Lato" panose="020F0502020204030203" pitchFamily="34" charset="0"/>
              </a:rPr>
              <a:t> </a:t>
            </a:r>
          </a:p>
          <a:p>
            <a:pPr lvl="1"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Upcoming 24 </a:t>
            </a:r>
            <a:r>
              <a:rPr sz="2400" dirty="0" err="1">
                <a:solidFill>
                  <a:srgbClr val="FFFFFF"/>
                </a:solidFill>
                <a:latin typeface="Lato" panose="020F0502020204030203" pitchFamily="34" charset="0"/>
                <a:cs typeface="Lato" panose="020F0502020204030203" pitchFamily="34" charset="0"/>
              </a:rPr>
              <a:t>hrs</a:t>
            </a:r>
            <a:endParaRPr sz="2400" dirty="0">
              <a:solidFill>
                <a:srgbClr val="FFFFFF"/>
              </a:solidFill>
              <a:latin typeface="Lato" panose="020F0502020204030203" pitchFamily="34" charset="0"/>
              <a:cs typeface="Lato" panose="020F0502020204030203" pitchFamily="34" charset="0"/>
            </a:endParaRPr>
          </a:p>
          <a:p>
            <a:pPr lvl="1"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Overall Region Intelligence</a:t>
            </a:r>
          </a:p>
          <a:p>
            <a:pPr lvl="2"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Iraq</a:t>
            </a:r>
          </a:p>
          <a:p>
            <a:pPr lvl="2"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Afghanistan</a:t>
            </a:r>
          </a:p>
          <a:p>
            <a:pPr lvl="2"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Horn of Africa</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2.  Operations Update: </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Summary of Past 24 </a:t>
            </a:r>
            <a:r>
              <a:rPr sz="2400" dirty="0" err="1">
                <a:solidFill>
                  <a:srgbClr val="FFFFFF"/>
                </a:solidFill>
                <a:latin typeface="Lato" panose="020F0502020204030203" pitchFamily="34" charset="0"/>
                <a:cs typeface="Lato" panose="020F0502020204030203" pitchFamily="34" charset="0"/>
              </a:rPr>
              <a:t>hrs</a:t>
            </a:r>
            <a:r>
              <a:rPr sz="2400" dirty="0">
                <a:solidFill>
                  <a:srgbClr val="FFFFFF"/>
                </a:solidFill>
                <a:latin typeface="Lato" panose="020F0502020204030203" pitchFamily="34" charset="0"/>
                <a:cs typeface="Lato" panose="020F0502020204030203" pitchFamily="34" charset="0"/>
              </a:rPr>
              <a:t> </a:t>
            </a:r>
            <a:r>
              <a:rPr sz="2400" dirty="0" err="1">
                <a:solidFill>
                  <a:srgbClr val="FFFFFF"/>
                </a:solidFill>
                <a:latin typeface="Lato" panose="020F0502020204030203" pitchFamily="34" charset="0"/>
                <a:cs typeface="Lato" panose="020F0502020204030203" pitchFamily="34" charset="0"/>
              </a:rPr>
              <a:t>Opns</a:t>
            </a:r>
            <a:r>
              <a:rPr sz="2400" dirty="0">
                <a:solidFill>
                  <a:srgbClr val="FFFFFF"/>
                </a:solidFill>
                <a:latin typeface="Lato" panose="020F0502020204030203" pitchFamily="34" charset="0"/>
                <a:cs typeface="Lato" panose="020F0502020204030203" pitchFamily="34" charset="0"/>
              </a:rPr>
              <a:t> &amp; Upcoming 24 </a:t>
            </a:r>
            <a:r>
              <a:rPr sz="2400" dirty="0" err="1">
                <a:solidFill>
                  <a:srgbClr val="FFFFFF"/>
                </a:solidFill>
                <a:latin typeface="Lato" panose="020F0502020204030203" pitchFamily="34" charset="0"/>
                <a:cs typeface="Lato" panose="020F0502020204030203" pitchFamily="34" charset="0"/>
              </a:rPr>
              <a:t>hrs</a:t>
            </a:r>
            <a:endParaRPr sz="2400" dirty="0">
              <a:solidFill>
                <a:srgbClr val="FFFFFF"/>
              </a:solidFill>
              <a:latin typeface="Lato" panose="020F0502020204030203" pitchFamily="34" charset="0"/>
              <a:cs typeface="Lato" panose="020F0502020204030203" pitchFamily="34" charset="0"/>
            </a:endParaRP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Iraq</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Afghanistan</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Horn of Africa </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3.  Liaison Team Updates:</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CIA</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CENTCOM</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Joint Staff</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 </a:t>
            </a:r>
          </a:p>
          <a:p>
            <a:pPr defTabSz="800100">
              <a:defRPr sz="2600">
                <a:solidFill>
                  <a:srgbClr val="FFFFFF"/>
                </a:solidFill>
                <a:effectLst>
                  <a:outerShdw blurRad="25400" dist="23998" dir="2700000" rotWithShape="0">
                    <a:srgbClr val="000000">
                      <a:alpha val="31034"/>
                    </a:srgbClr>
                  </a:outerShdw>
                </a:effectLst>
                <a:latin typeface="+mj-lt"/>
                <a:ea typeface="+mj-ea"/>
                <a:cs typeface="+mj-cs"/>
                <a:sym typeface="Gill Sans"/>
              </a:defRPr>
            </a:pPr>
            <a:r>
              <a:rPr sz="2400" dirty="0">
                <a:solidFill>
                  <a:srgbClr val="FFFFFF"/>
                </a:solidFill>
                <a:latin typeface="Lato" panose="020F0502020204030203" pitchFamily="34" charset="0"/>
                <a:cs typeface="Lato" panose="020F0502020204030203" pitchFamily="34" charset="0"/>
              </a:rPr>
              <a:t>4.  CG’s Final Comments</a:t>
            </a:r>
          </a:p>
        </p:txBody>
      </p:sp>
      <p:sp>
        <p:nvSpPr>
          <p:cNvPr id="4" name="Rectangle 3">
            <a:extLst>
              <a:ext uri="{FF2B5EF4-FFF2-40B4-BE49-F238E27FC236}">
                <a16:creationId xmlns:a16="http://schemas.microsoft.com/office/drawing/2014/main" id="{C6F28152-5D96-554F-8470-3A495FD94918}"/>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36334137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eat-map-of-the-world-in-high-resolution-wallpaper.jpg" descr="great-map-of-the-world-in-high-resolution-wallpaper.jpg">
            <a:extLst>
              <a:ext uri="{FF2B5EF4-FFF2-40B4-BE49-F238E27FC236}">
                <a16:creationId xmlns:a16="http://schemas.microsoft.com/office/drawing/2014/main" id="{049F2746-D5BA-F646-BFB9-6E048950DCE2}"/>
              </a:ext>
            </a:extLst>
          </p:cNvPr>
          <p:cNvPicPr>
            <a:picLocks noChangeAspect="1"/>
          </p:cNvPicPr>
          <p:nvPr/>
        </p:nvPicPr>
        <p:blipFill>
          <a:blip r:embed="rId3">
            <a:alphaModFix amt="65045"/>
          </a:blip>
          <a:stretch>
            <a:fillRect/>
          </a:stretch>
        </p:blipFill>
        <p:spPr>
          <a:xfrm>
            <a:off x="-1" y="237132"/>
            <a:ext cx="16256001" cy="8669868"/>
          </a:xfrm>
          <a:prstGeom prst="rect">
            <a:avLst/>
          </a:prstGeom>
          <a:ln w="12700">
            <a:miter lim="400000"/>
          </a:ln>
        </p:spPr>
      </p:pic>
      <p:sp>
        <p:nvSpPr>
          <p:cNvPr id="1747" name="What Happened Over the Past 24 Hours?"/>
          <p:cNvSpPr txBox="1"/>
          <p:nvPr/>
        </p:nvSpPr>
        <p:spPr>
          <a:xfrm>
            <a:off x="2328304" y="2137844"/>
            <a:ext cx="12352741"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a:solidFill>
                  <a:srgbClr val="FFFFFF"/>
                </a:solidFill>
                <a:latin typeface="Franklin Gothic Book"/>
                <a:ea typeface="Franklin Gothic Book"/>
                <a:cs typeface="Franklin Gothic Book"/>
                <a:sym typeface="Franklin Gothic Book"/>
              </a:defRPr>
            </a:lvl1pPr>
          </a:lstStyle>
          <a:p>
            <a:r>
              <a:rPr dirty="0">
                <a:latin typeface="Lato" panose="020F0502020204030203" pitchFamily="34" charset="0"/>
                <a:ea typeface="Lato" panose="020F0502020204030203" pitchFamily="34" charset="0"/>
                <a:cs typeface="Lato" panose="020F0502020204030203" pitchFamily="34" charset="0"/>
              </a:rPr>
              <a:t>What </a:t>
            </a:r>
            <a:r>
              <a:rPr lang="en-US" dirty="0">
                <a:latin typeface="Lato" panose="020F0502020204030203" pitchFamily="34" charset="0"/>
                <a:ea typeface="Lato" panose="020F0502020204030203" pitchFamily="34" charset="0"/>
                <a:cs typeface="Lato" panose="020F0502020204030203" pitchFamily="34" charset="0"/>
              </a:rPr>
              <a:t>h</a:t>
            </a:r>
            <a:r>
              <a:rPr dirty="0">
                <a:latin typeface="Lato" panose="020F0502020204030203" pitchFamily="34" charset="0"/>
                <a:ea typeface="Lato" panose="020F0502020204030203" pitchFamily="34" charset="0"/>
                <a:cs typeface="Lato" panose="020F0502020204030203" pitchFamily="34" charset="0"/>
              </a:rPr>
              <a:t>appened </a:t>
            </a:r>
            <a:r>
              <a:rPr lang="en-US" dirty="0">
                <a:latin typeface="Lato" panose="020F0502020204030203" pitchFamily="34" charset="0"/>
                <a:ea typeface="Lato" panose="020F0502020204030203" pitchFamily="34" charset="0"/>
                <a:cs typeface="Lato" panose="020F0502020204030203" pitchFamily="34" charset="0"/>
              </a:rPr>
              <a:t>o</a:t>
            </a:r>
            <a:r>
              <a:rPr dirty="0">
                <a:latin typeface="Lato" panose="020F0502020204030203" pitchFamily="34" charset="0"/>
                <a:ea typeface="Lato" panose="020F0502020204030203" pitchFamily="34" charset="0"/>
                <a:cs typeface="Lato" panose="020F0502020204030203" pitchFamily="34" charset="0"/>
              </a:rPr>
              <a:t>ver the </a:t>
            </a:r>
            <a:r>
              <a:rPr lang="en-US" dirty="0">
                <a:latin typeface="Lato" panose="020F0502020204030203" pitchFamily="34" charset="0"/>
                <a:ea typeface="Lato" panose="020F0502020204030203" pitchFamily="34" charset="0"/>
                <a:cs typeface="Lato" panose="020F0502020204030203" pitchFamily="34" charset="0"/>
              </a:rPr>
              <a:t>p</a:t>
            </a:r>
            <a:r>
              <a:rPr dirty="0">
                <a:latin typeface="Lato" panose="020F0502020204030203" pitchFamily="34" charset="0"/>
                <a:ea typeface="Lato" panose="020F0502020204030203" pitchFamily="34" charset="0"/>
                <a:cs typeface="Lato" panose="020F0502020204030203" pitchFamily="34" charset="0"/>
              </a:rPr>
              <a:t>ast 24 Hours?</a:t>
            </a:r>
          </a:p>
        </p:txBody>
      </p:sp>
      <p:sp>
        <p:nvSpPr>
          <p:cNvPr id="1748" name="What is the Situation Now?"/>
          <p:cNvSpPr txBox="1"/>
          <p:nvPr/>
        </p:nvSpPr>
        <p:spPr>
          <a:xfrm>
            <a:off x="4313373" y="3465769"/>
            <a:ext cx="8079135"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a:solidFill>
                  <a:srgbClr val="FFFFFF"/>
                </a:solidFill>
                <a:latin typeface="Franklin Gothic Book"/>
                <a:ea typeface="Franklin Gothic Book"/>
                <a:cs typeface="Franklin Gothic Book"/>
                <a:sym typeface="Franklin Gothic Book"/>
              </a:defRPr>
            </a:lvl1pPr>
          </a:lstStyle>
          <a:p>
            <a:r>
              <a:rPr dirty="0">
                <a:latin typeface="Lato" panose="020F0502020204030203" pitchFamily="34" charset="0"/>
                <a:ea typeface="Lato" panose="020F0502020204030203" pitchFamily="34" charset="0"/>
                <a:cs typeface="Lato" panose="020F0502020204030203" pitchFamily="34" charset="0"/>
              </a:rPr>
              <a:t>What is the </a:t>
            </a:r>
            <a:r>
              <a:rPr lang="en-US" dirty="0">
                <a:latin typeface="Lato" panose="020F0502020204030203" pitchFamily="34" charset="0"/>
                <a:ea typeface="Lato" panose="020F0502020204030203" pitchFamily="34" charset="0"/>
                <a:cs typeface="Lato" panose="020F0502020204030203" pitchFamily="34" charset="0"/>
              </a:rPr>
              <a:t>s</a:t>
            </a:r>
            <a:r>
              <a:rPr dirty="0">
                <a:latin typeface="Lato" panose="020F0502020204030203" pitchFamily="34" charset="0"/>
                <a:ea typeface="Lato" panose="020F0502020204030203" pitchFamily="34" charset="0"/>
                <a:cs typeface="Lato" panose="020F0502020204030203" pitchFamily="34" charset="0"/>
              </a:rPr>
              <a:t>ituation </a:t>
            </a:r>
            <a:r>
              <a:rPr lang="en-US" dirty="0">
                <a:latin typeface="Lato" panose="020F0502020204030203" pitchFamily="34" charset="0"/>
                <a:ea typeface="Lato" panose="020F0502020204030203" pitchFamily="34" charset="0"/>
                <a:cs typeface="Lato" panose="020F0502020204030203" pitchFamily="34" charset="0"/>
              </a:rPr>
              <a:t>n</a:t>
            </a:r>
            <a:r>
              <a:rPr dirty="0">
                <a:latin typeface="Lato" panose="020F0502020204030203" pitchFamily="34" charset="0"/>
                <a:ea typeface="Lato" panose="020F0502020204030203" pitchFamily="34" charset="0"/>
                <a:cs typeface="Lato" panose="020F0502020204030203" pitchFamily="34" charset="0"/>
              </a:rPr>
              <a:t>ow?</a:t>
            </a:r>
          </a:p>
        </p:txBody>
      </p:sp>
      <p:sp>
        <p:nvSpPr>
          <p:cNvPr id="1749" name="What Can/Should we be Doing?"/>
          <p:cNvSpPr txBox="1"/>
          <p:nvPr/>
        </p:nvSpPr>
        <p:spPr>
          <a:xfrm>
            <a:off x="3627015" y="4793694"/>
            <a:ext cx="11416587"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a:solidFill>
                  <a:srgbClr val="FFFFFF"/>
                </a:solidFill>
                <a:latin typeface="Franklin Gothic Book"/>
                <a:ea typeface="Franklin Gothic Book"/>
                <a:cs typeface="Franklin Gothic Book"/>
                <a:sym typeface="Franklin Gothic Book"/>
              </a:defRPr>
            </a:lvl1pPr>
          </a:lstStyle>
          <a:p>
            <a:r>
              <a:rPr dirty="0">
                <a:latin typeface="Lato" panose="020F0502020204030203" pitchFamily="34" charset="0"/>
                <a:ea typeface="Lato" panose="020F0502020204030203" pitchFamily="34" charset="0"/>
                <a:cs typeface="Lato" panose="020F0502020204030203" pitchFamily="34" charset="0"/>
              </a:rPr>
              <a:t>What </a:t>
            </a:r>
            <a:r>
              <a:rPr lang="en-US" dirty="0">
                <a:latin typeface="Lato" panose="020F0502020204030203" pitchFamily="34" charset="0"/>
                <a:ea typeface="Lato" panose="020F0502020204030203" pitchFamily="34" charset="0"/>
                <a:cs typeface="Lato" panose="020F0502020204030203" pitchFamily="34" charset="0"/>
              </a:rPr>
              <a:t>should we be doing differently</a:t>
            </a:r>
            <a:r>
              <a:rPr dirty="0">
                <a:latin typeface="Lato" panose="020F0502020204030203" pitchFamily="34" charset="0"/>
                <a:ea typeface="Lato" panose="020F0502020204030203" pitchFamily="34" charset="0"/>
                <a:cs typeface="Lato" panose="020F0502020204030203" pitchFamily="34" charset="0"/>
              </a:rPr>
              <a:t>?</a:t>
            </a:r>
          </a:p>
        </p:txBody>
      </p:sp>
      <p:sp>
        <p:nvSpPr>
          <p:cNvPr id="1750" name="How Well is Our Network Functioning?"/>
          <p:cNvSpPr txBox="1"/>
          <p:nvPr/>
        </p:nvSpPr>
        <p:spPr>
          <a:xfrm>
            <a:off x="3627015" y="6128965"/>
            <a:ext cx="10328148"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200" i="1">
                <a:solidFill>
                  <a:srgbClr val="FFFFFF"/>
                </a:solidFill>
                <a:latin typeface="Franklin Gothic Book"/>
                <a:ea typeface="Franklin Gothic Book"/>
                <a:cs typeface="Franklin Gothic Book"/>
                <a:sym typeface="Franklin Gothic Book"/>
              </a:defRPr>
            </a:pPr>
            <a:r>
              <a:rPr lang="en-US" dirty="0">
                <a:latin typeface="Lato" panose="020F0502020204030203" pitchFamily="34" charset="0"/>
                <a:ea typeface="Lato" panose="020F0502020204030203" pitchFamily="34" charset="0"/>
                <a:cs typeface="Lato" panose="020F0502020204030203" pitchFamily="34" charset="0"/>
              </a:rPr>
              <a:t>How well is our network functioning?</a:t>
            </a:r>
            <a:endParaRPr dirty="0">
              <a:latin typeface="Lato" panose="020F0502020204030203" pitchFamily="34" charset="0"/>
              <a:ea typeface="Lato" panose="020F0502020204030203" pitchFamily="34" charset="0"/>
              <a:cs typeface="Lato" panose="020F0502020204030203" pitchFamily="34" charset="0"/>
            </a:endParaRPr>
          </a:p>
        </p:txBody>
      </p:sp>
      <p:sp>
        <p:nvSpPr>
          <p:cNvPr id="8" name="Rectangle 7">
            <a:extLst>
              <a:ext uri="{FF2B5EF4-FFF2-40B4-BE49-F238E27FC236}">
                <a16:creationId xmlns:a16="http://schemas.microsoft.com/office/drawing/2014/main" id="{49EFDAC3-C3A7-DD4A-84E4-CE9582AABBA5}"/>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38508172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747"/>
                                        </p:tgtEl>
                                        <p:attrNameLst>
                                          <p:attrName>style.visibility</p:attrName>
                                        </p:attrNameLst>
                                      </p:cBhvr>
                                      <p:to>
                                        <p:strVal val="visible"/>
                                      </p:to>
                                    </p:set>
                                    <p:animEffect transition="in" filter="fade">
                                      <p:cBhvr>
                                        <p:cTn id="7" dur="499"/>
                                        <p:tgtEl>
                                          <p:spTgt spid="17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1748"/>
                                        </p:tgtEl>
                                        <p:attrNameLst>
                                          <p:attrName>style.visibility</p:attrName>
                                        </p:attrNameLst>
                                      </p:cBhvr>
                                      <p:to>
                                        <p:strVal val="visible"/>
                                      </p:to>
                                    </p:set>
                                    <p:animEffect transition="in" filter="fade">
                                      <p:cBhvr>
                                        <p:cTn id="12" dur="499"/>
                                        <p:tgtEl>
                                          <p:spTgt spid="17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1749"/>
                                        </p:tgtEl>
                                        <p:attrNameLst>
                                          <p:attrName>style.visibility</p:attrName>
                                        </p:attrNameLst>
                                      </p:cBhvr>
                                      <p:to>
                                        <p:strVal val="visible"/>
                                      </p:to>
                                    </p:set>
                                    <p:animEffect transition="in" filter="fade">
                                      <p:cBhvr>
                                        <p:cTn id="17" dur="499"/>
                                        <p:tgtEl>
                                          <p:spTgt spid="17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0" nodeType="clickEffect">
                                  <p:stCondLst>
                                    <p:cond delay="0"/>
                                  </p:stCondLst>
                                  <p:iterate>
                                    <p:tmAbs val="0"/>
                                  </p:iterate>
                                  <p:childTnLst>
                                    <p:set>
                                      <p:cBhvr>
                                        <p:cTn id="21" fill="hold"/>
                                        <p:tgtEl>
                                          <p:spTgt spid="1750"/>
                                        </p:tgtEl>
                                        <p:attrNameLst>
                                          <p:attrName>style.visibility</p:attrName>
                                        </p:attrNameLst>
                                      </p:cBhvr>
                                      <p:to>
                                        <p:strVal val="visible"/>
                                      </p:to>
                                    </p:set>
                                    <p:animEffect transition="in" filter="fade">
                                      <p:cBhvr>
                                        <p:cTn id="22" dur="499"/>
                                        <p:tgtEl>
                                          <p:spTgt spid="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7" grpId="0" animBg="1" advAuto="0"/>
      <p:bldP spid="1748" grpId="0" animBg="1" advAuto="0"/>
      <p:bldP spid="1749" grpId="0" animBg="1" advAuto="0"/>
      <p:bldP spid="175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uniform&#10;&#10;Description automatically generated">
            <a:extLst>
              <a:ext uri="{FF2B5EF4-FFF2-40B4-BE49-F238E27FC236}">
                <a16:creationId xmlns:a16="http://schemas.microsoft.com/office/drawing/2014/main" id="{44A124E9-A76A-2747-B230-C30B0E714A9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6490603" cy="9137050"/>
          </a:xfrm>
          <a:prstGeom prst="rect">
            <a:avLst/>
          </a:prstGeom>
        </p:spPr>
      </p:pic>
      <p:pic>
        <p:nvPicPr>
          <p:cNvPr id="5" name="Picture 4">
            <a:extLst>
              <a:ext uri="{FF2B5EF4-FFF2-40B4-BE49-F238E27FC236}">
                <a16:creationId xmlns:a16="http://schemas.microsoft.com/office/drawing/2014/main" id="{ADD8CD82-ED82-D84E-B337-5CCCBBE233AC}"/>
              </a:ext>
            </a:extLst>
          </p:cNvPr>
          <p:cNvPicPr>
            <a:picLocks noChangeAspect="1"/>
          </p:cNvPicPr>
          <p:nvPr/>
        </p:nvPicPr>
        <p:blipFill>
          <a:blip r:embed="rId4"/>
          <a:stretch>
            <a:fillRect/>
          </a:stretch>
        </p:blipFill>
        <p:spPr>
          <a:xfrm>
            <a:off x="10320737" y="0"/>
            <a:ext cx="6169866" cy="9348282"/>
          </a:xfrm>
          <a:prstGeom prst="rect">
            <a:avLst/>
          </a:prstGeom>
        </p:spPr>
      </p:pic>
      <p:pic>
        <p:nvPicPr>
          <p:cNvPr id="67" name="Picture 66">
            <a:extLst>
              <a:ext uri="{FF2B5EF4-FFF2-40B4-BE49-F238E27FC236}">
                <a16:creationId xmlns:a16="http://schemas.microsoft.com/office/drawing/2014/main" id="{5789EB22-6858-5F4E-B86E-489339D77E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8467" y="335211"/>
            <a:ext cx="1617652" cy="834561"/>
          </a:xfrm>
          <a:prstGeom prst="rect">
            <a:avLst/>
          </a:prstGeom>
        </p:spPr>
      </p:pic>
    </p:spTree>
    <p:extLst>
      <p:ext uri="{BB962C8B-B14F-4D97-AF65-F5344CB8AC3E}">
        <p14:creationId xmlns:p14="http://schemas.microsoft.com/office/powerpoint/2010/main" val="1670810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eat-map-of-the-world-in-high-resolution-wallpaper.jpg" descr="great-map-of-the-world-in-high-resolution-wallpaper.jpg">
            <a:extLst>
              <a:ext uri="{FF2B5EF4-FFF2-40B4-BE49-F238E27FC236}">
                <a16:creationId xmlns:a16="http://schemas.microsoft.com/office/drawing/2014/main" id="{8DD25690-7B68-B642-91F1-ABA4347EA68C}"/>
              </a:ext>
            </a:extLst>
          </p:cNvPr>
          <p:cNvPicPr>
            <a:picLocks noChangeAspect="1"/>
          </p:cNvPicPr>
          <p:nvPr/>
        </p:nvPicPr>
        <p:blipFill>
          <a:blip r:embed="rId2">
            <a:alphaModFix amt="65045"/>
          </a:blip>
          <a:stretch>
            <a:fillRect/>
          </a:stretch>
        </p:blipFill>
        <p:spPr>
          <a:xfrm>
            <a:off x="-1" y="237132"/>
            <a:ext cx="16256001" cy="8669868"/>
          </a:xfrm>
          <a:prstGeom prst="rect">
            <a:avLst/>
          </a:prstGeom>
          <a:ln w="12700">
            <a:miter lim="400000"/>
          </a:ln>
        </p:spPr>
      </p:pic>
      <p:sp>
        <p:nvSpPr>
          <p:cNvPr id="1753" name="Disciplined Daily Conversation Across the Command"/>
          <p:cNvSpPr txBox="1"/>
          <p:nvPr/>
        </p:nvSpPr>
        <p:spPr>
          <a:xfrm>
            <a:off x="843694" y="4120594"/>
            <a:ext cx="15509054"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a:solidFill>
                  <a:srgbClr val="FFFFFF"/>
                </a:solidFill>
                <a:latin typeface="Franklin Gothic Book"/>
                <a:ea typeface="Franklin Gothic Book"/>
                <a:cs typeface="Franklin Gothic Book"/>
                <a:sym typeface="Franklin Gothic Book"/>
              </a:defRPr>
            </a:lvl1pPr>
          </a:lstStyle>
          <a:p>
            <a:r>
              <a:rPr dirty="0">
                <a:latin typeface="Lato" panose="020F0502020204030203" pitchFamily="34" charset="0"/>
                <a:ea typeface="Lato" panose="020F0502020204030203" pitchFamily="34" charset="0"/>
                <a:cs typeface="Lato" panose="020F0502020204030203" pitchFamily="34" charset="0"/>
              </a:rPr>
              <a:t>Disciplined Daily Conversation Across the Command</a:t>
            </a:r>
          </a:p>
        </p:txBody>
      </p:sp>
      <p:sp>
        <p:nvSpPr>
          <p:cNvPr id="4" name="Rectangle 3">
            <a:extLst>
              <a:ext uri="{FF2B5EF4-FFF2-40B4-BE49-F238E27FC236}">
                <a16:creationId xmlns:a16="http://schemas.microsoft.com/office/drawing/2014/main" id="{A3195F38-2772-1745-A07C-8D6344AFB5D3}"/>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31029857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753"/>
                                        </p:tgtEl>
                                        <p:attrNameLst>
                                          <p:attrName>style.visibility</p:attrName>
                                        </p:attrNameLst>
                                      </p:cBhvr>
                                      <p:to>
                                        <p:strVal val="visible"/>
                                      </p:to>
                                    </p:set>
                                    <p:animEffect transition="in" filter="fade">
                                      <p:cBhvr>
                                        <p:cTn id="7" dur="499"/>
                                        <p:tgtEl>
                                          <p:spTgt spid="1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eat-map-of-the-world-in-high-resolution-wallpaper.jpg" descr="great-map-of-the-world-in-high-resolution-wallpaper.jpg">
            <a:extLst>
              <a:ext uri="{FF2B5EF4-FFF2-40B4-BE49-F238E27FC236}">
                <a16:creationId xmlns:a16="http://schemas.microsoft.com/office/drawing/2014/main" id="{FD718367-7ED4-3248-8DB1-78B4E042B0F6}"/>
              </a:ext>
            </a:extLst>
          </p:cNvPr>
          <p:cNvPicPr>
            <a:picLocks noChangeAspect="1"/>
          </p:cNvPicPr>
          <p:nvPr/>
        </p:nvPicPr>
        <p:blipFill>
          <a:blip r:embed="rId2">
            <a:alphaModFix amt="65045"/>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1" y="237132"/>
            <a:ext cx="16256001" cy="8669868"/>
          </a:xfrm>
          <a:prstGeom prst="rect">
            <a:avLst/>
          </a:prstGeom>
          <a:ln w="12700">
            <a:miter lim="400000"/>
          </a:ln>
        </p:spPr>
      </p:pic>
      <p:sp>
        <p:nvSpPr>
          <p:cNvPr id="7" name="Rectangle 6">
            <a:extLst>
              <a:ext uri="{FF2B5EF4-FFF2-40B4-BE49-F238E27FC236}">
                <a16:creationId xmlns:a16="http://schemas.microsoft.com/office/drawing/2014/main" id="{5A03A16D-46D2-2146-9487-653952875A72}"/>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1756" name="Build &amp; Maintain Contextual Understanding"/>
          <p:cNvSpPr txBox="1"/>
          <p:nvPr/>
        </p:nvSpPr>
        <p:spPr>
          <a:xfrm>
            <a:off x="2475445" y="2682114"/>
            <a:ext cx="12868908"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a:solidFill>
                  <a:srgbClr val="FFFFFF"/>
                </a:solidFill>
                <a:latin typeface="Franklin Gothic Book"/>
                <a:ea typeface="Franklin Gothic Book"/>
                <a:cs typeface="Franklin Gothic Book"/>
                <a:sym typeface="Franklin Gothic Book"/>
              </a:defRPr>
            </a:lvl1pPr>
          </a:lstStyle>
          <a:p>
            <a:r>
              <a:rPr dirty="0">
                <a:latin typeface="Lato" panose="020F0502020204030203" pitchFamily="34" charset="0"/>
                <a:ea typeface="Lato" panose="020F0502020204030203" pitchFamily="34" charset="0"/>
                <a:cs typeface="Lato" panose="020F0502020204030203" pitchFamily="34" charset="0"/>
              </a:rPr>
              <a:t>Build &amp; Maintain Contextual Understanding</a:t>
            </a:r>
          </a:p>
        </p:txBody>
      </p:sp>
      <p:sp>
        <p:nvSpPr>
          <p:cNvPr id="1757" name="Empower Decentralized Execution"/>
          <p:cNvSpPr txBox="1"/>
          <p:nvPr/>
        </p:nvSpPr>
        <p:spPr>
          <a:xfrm>
            <a:off x="3762226" y="5118809"/>
            <a:ext cx="10215938"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a:solidFill>
                  <a:srgbClr val="FFFFFF"/>
                </a:solidFill>
                <a:latin typeface="Franklin Gothic Book"/>
                <a:ea typeface="Franklin Gothic Book"/>
                <a:cs typeface="Franklin Gothic Book"/>
                <a:sym typeface="Franklin Gothic Book"/>
              </a:defRPr>
            </a:lvl1pPr>
          </a:lstStyle>
          <a:p>
            <a:r>
              <a:rPr dirty="0">
                <a:latin typeface="Lato" panose="020F0502020204030203" pitchFamily="34" charset="0"/>
                <a:ea typeface="Lato" panose="020F0502020204030203" pitchFamily="34" charset="0"/>
                <a:cs typeface="Lato" panose="020F0502020204030203" pitchFamily="34" charset="0"/>
              </a:rPr>
              <a:t>Empower Decentralized Execution</a:t>
            </a:r>
          </a:p>
        </p:txBody>
      </p:sp>
      <p:sp>
        <p:nvSpPr>
          <p:cNvPr id="1758" name="in order to"/>
          <p:cNvSpPr txBox="1"/>
          <p:nvPr/>
        </p:nvSpPr>
        <p:spPr>
          <a:xfrm>
            <a:off x="7055680" y="3900461"/>
            <a:ext cx="3180358" cy="9028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i="1">
                <a:solidFill>
                  <a:srgbClr val="FFFFFF"/>
                </a:solidFill>
                <a:latin typeface="Franklin Gothic Book"/>
                <a:ea typeface="Franklin Gothic Book"/>
                <a:cs typeface="Franklin Gothic Book"/>
                <a:sym typeface="Franklin Gothic Book"/>
              </a:defRPr>
            </a:lvl1pPr>
          </a:lstStyle>
          <a:p>
            <a:r>
              <a:rPr i="0" dirty="0">
                <a:latin typeface="Lato" panose="020F0502020204030203" pitchFamily="34" charset="0"/>
                <a:ea typeface="Lato" panose="020F0502020204030203" pitchFamily="34" charset="0"/>
                <a:cs typeface="Lato" panose="020F0502020204030203" pitchFamily="34" charset="0"/>
              </a:rPr>
              <a:t>in order to</a:t>
            </a:r>
          </a:p>
        </p:txBody>
      </p:sp>
    </p:spTree>
    <p:extLst>
      <p:ext uri="{BB962C8B-B14F-4D97-AF65-F5344CB8AC3E}">
        <p14:creationId xmlns:p14="http://schemas.microsoft.com/office/powerpoint/2010/main" val="6739196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756"/>
                                        </p:tgtEl>
                                        <p:attrNameLst>
                                          <p:attrName>style.visibility</p:attrName>
                                        </p:attrNameLst>
                                      </p:cBhvr>
                                      <p:to>
                                        <p:strVal val="visible"/>
                                      </p:to>
                                    </p:set>
                                    <p:animEffect transition="in" filter="fade">
                                      <p:cBhvr>
                                        <p:cTn id="7" dur="499"/>
                                        <p:tgtEl>
                                          <p:spTgt spid="1756"/>
                                        </p:tgtEl>
                                      </p:cBhvr>
                                    </p:animEffect>
                                  </p:childTnLst>
                                </p:cTn>
                              </p:par>
                            </p:childTnLst>
                          </p:cTn>
                        </p:par>
                        <p:par>
                          <p:cTn id="8" fill="hold">
                            <p:stCondLst>
                              <p:cond delay="499"/>
                            </p:stCondLst>
                            <p:childTnLst>
                              <p:par>
                                <p:cTn id="9" presetID="10" presetClass="entr" fill="hold" grpId="0" nodeType="afterEffect">
                                  <p:stCondLst>
                                    <p:cond delay="0"/>
                                  </p:stCondLst>
                                  <p:iterate>
                                    <p:tmAbs val="0"/>
                                  </p:iterate>
                                  <p:childTnLst>
                                    <p:set>
                                      <p:cBhvr>
                                        <p:cTn id="10" fill="hold"/>
                                        <p:tgtEl>
                                          <p:spTgt spid="1758"/>
                                        </p:tgtEl>
                                        <p:attrNameLst>
                                          <p:attrName>style.visibility</p:attrName>
                                        </p:attrNameLst>
                                      </p:cBhvr>
                                      <p:to>
                                        <p:strVal val="visible"/>
                                      </p:to>
                                    </p:set>
                                    <p:animEffect transition="in" filter="fade">
                                      <p:cBhvr>
                                        <p:cTn id="11" dur="499"/>
                                        <p:tgtEl>
                                          <p:spTgt spid="1758"/>
                                        </p:tgtEl>
                                      </p:cBhvr>
                                    </p:animEffect>
                                  </p:childTnLst>
                                </p:cTn>
                              </p:par>
                            </p:childTnLst>
                          </p:cTn>
                        </p:par>
                        <p:par>
                          <p:cTn id="12" fill="hold">
                            <p:stCondLst>
                              <p:cond delay="998"/>
                            </p:stCondLst>
                            <p:childTnLst>
                              <p:par>
                                <p:cTn id="13" presetID="10" presetClass="entr" fill="hold" grpId="0" nodeType="afterEffect">
                                  <p:stCondLst>
                                    <p:cond delay="0"/>
                                  </p:stCondLst>
                                  <p:iterate>
                                    <p:tmAbs val="0"/>
                                  </p:iterate>
                                  <p:childTnLst>
                                    <p:set>
                                      <p:cBhvr>
                                        <p:cTn id="14" fill="hold"/>
                                        <p:tgtEl>
                                          <p:spTgt spid="1757"/>
                                        </p:tgtEl>
                                        <p:attrNameLst>
                                          <p:attrName>style.visibility</p:attrName>
                                        </p:attrNameLst>
                                      </p:cBhvr>
                                      <p:to>
                                        <p:strVal val="visible"/>
                                      </p:to>
                                    </p:set>
                                    <p:animEffect transition="in" filter="fade">
                                      <p:cBhvr>
                                        <p:cTn id="15" dur="499"/>
                                        <p:tgtEl>
                                          <p:spTgt spid="1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6" grpId="0" animBg="1" advAuto="0"/>
      <p:bldP spid="1757" grpId="0" animBg="1" advAuto="0"/>
      <p:bldP spid="175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9E7E-C783-7C49-A0F5-B548E5A1924A}"/>
              </a:ext>
            </a:extLst>
          </p:cNvPr>
          <p:cNvSpPr>
            <a:spLocks noGrp="1"/>
          </p:cNvSpPr>
          <p:nvPr>
            <p:ph type="title"/>
          </p:nvPr>
        </p:nvSpPr>
        <p:spPr>
          <a:xfrm>
            <a:off x="1439341" y="948857"/>
            <a:ext cx="14816659" cy="607345"/>
          </a:xfrm>
        </p:spPr>
        <p:txBody>
          <a:bodyPr/>
          <a:lstStyle/>
          <a:p>
            <a:r>
              <a:rPr lang="en-US" dirty="0"/>
              <a:t>The Liaison Network </a:t>
            </a:r>
          </a:p>
        </p:txBody>
      </p:sp>
      <p:sp>
        <p:nvSpPr>
          <p:cNvPr id="5" name="Rectangle 4">
            <a:extLst>
              <a:ext uri="{FF2B5EF4-FFF2-40B4-BE49-F238E27FC236}">
                <a16:creationId xmlns:a16="http://schemas.microsoft.com/office/drawing/2014/main" id="{F466F37F-6328-074F-9961-376AD81D1930}"/>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pic>
        <p:nvPicPr>
          <p:cNvPr id="4" name="Picture 3" descr="Shape, circle&#10;&#10;Description automatically generated">
            <a:extLst>
              <a:ext uri="{FF2B5EF4-FFF2-40B4-BE49-F238E27FC236}">
                <a16:creationId xmlns:a16="http://schemas.microsoft.com/office/drawing/2014/main" id="{049C20DD-99B8-4843-BEC2-DF2AE4FC5B1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47670" y="1961803"/>
            <a:ext cx="5763569" cy="5763569"/>
          </a:xfrm>
          <a:prstGeom prst="rect">
            <a:avLst/>
          </a:prstGeom>
        </p:spPr>
      </p:pic>
      <p:sp>
        <p:nvSpPr>
          <p:cNvPr id="6" name="TextBox 5">
            <a:extLst>
              <a:ext uri="{FF2B5EF4-FFF2-40B4-BE49-F238E27FC236}">
                <a16:creationId xmlns:a16="http://schemas.microsoft.com/office/drawing/2014/main" id="{9BE703F1-2AFE-934E-9764-334242AD460C}"/>
              </a:ext>
            </a:extLst>
          </p:cNvPr>
          <p:cNvSpPr txBox="1"/>
          <p:nvPr/>
        </p:nvSpPr>
        <p:spPr>
          <a:xfrm>
            <a:off x="1586321" y="3867898"/>
            <a:ext cx="6541679" cy="2339102"/>
          </a:xfrm>
          <a:prstGeom prst="rect">
            <a:avLst/>
          </a:prstGeom>
          <a:noFill/>
        </p:spPr>
        <p:txBody>
          <a:bodyPr wrap="square" lIns="0" tIns="0" rIns="0" bIns="0" rtlCol="0">
            <a:spAutoFit/>
          </a:bodyPr>
          <a:lstStyle/>
          <a:p>
            <a:r>
              <a:rPr lang="en-US" sz="4000" dirty="0">
                <a:solidFill>
                  <a:schemeClr val="accent2"/>
                </a:solidFill>
                <a:latin typeface="Lato" panose="020F0502020204030203" pitchFamily="34" charset="0"/>
                <a:ea typeface="Lato" panose="020F0502020204030203" pitchFamily="34" charset="0"/>
                <a:cs typeface="Lato" panose="020F0502020204030203" pitchFamily="34" charset="0"/>
              </a:rPr>
              <a:t>Over 100 liaisons were hand-selected and deployed across the agencies</a:t>
            </a:r>
          </a:p>
          <a:p>
            <a:endParaRPr lang="en-US" dirty="0">
              <a:solidFill>
                <a:schemeClr val="accent2"/>
              </a:solidFill>
              <a:latin typeface="Lato" panose="020F0502020204030203" pitchFamily="34" charset="0"/>
            </a:endParaRPr>
          </a:p>
        </p:txBody>
      </p:sp>
    </p:spTree>
    <p:extLst>
      <p:ext uri="{BB962C8B-B14F-4D97-AF65-F5344CB8AC3E}">
        <p14:creationId xmlns:p14="http://schemas.microsoft.com/office/powerpoint/2010/main" val="16503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9E7E-C783-7C49-A0F5-B548E5A1924A}"/>
              </a:ext>
            </a:extLst>
          </p:cNvPr>
          <p:cNvSpPr>
            <a:spLocks noGrp="1"/>
          </p:cNvSpPr>
          <p:nvPr>
            <p:ph type="title"/>
          </p:nvPr>
        </p:nvSpPr>
        <p:spPr>
          <a:xfrm>
            <a:off x="1439341" y="948857"/>
            <a:ext cx="14816659" cy="607345"/>
          </a:xfrm>
        </p:spPr>
        <p:txBody>
          <a:bodyPr/>
          <a:lstStyle/>
          <a:p>
            <a:r>
              <a:rPr lang="en-US" dirty="0"/>
              <a:t>What is a Keystone Forum? </a:t>
            </a:r>
          </a:p>
        </p:txBody>
      </p:sp>
      <p:sp>
        <p:nvSpPr>
          <p:cNvPr id="5" name="Rectangle 4">
            <a:extLst>
              <a:ext uri="{FF2B5EF4-FFF2-40B4-BE49-F238E27FC236}">
                <a16:creationId xmlns:a16="http://schemas.microsoft.com/office/drawing/2014/main" id="{F466F37F-6328-074F-9961-376AD81D1930}"/>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grpSp>
        <p:nvGrpSpPr>
          <p:cNvPr id="17" name="Group 16">
            <a:extLst>
              <a:ext uri="{FF2B5EF4-FFF2-40B4-BE49-F238E27FC236}">
                <a16:creationId xmlns:a16="http://schemas.microsoft.com/office/drawing/2014/main" id="{00C59585-9009-CB43-83B2-301930B00C0C}"/>
              </a:ext>
            </a:extLst>
          </p:cNvPr>
          <p:cNvGrpSpPr>
            <a:grpSpLocks noChangeAspect="1"/>
          </p:cNvGrpSpPr>
          <p:nvPr/>
        </p:nvGrpSpPr>
        <p:grpSpPr>
          <a:xfrm>
            <a:off x="1466905" y="2110181"/>
            <a:ext cx="3900212" cy="5223548"/>
            <a:chOff x="5267282" y="2132045"/>
            <a:chExt cx="2495510" cy="3286988"/>
          </a:xfrm>
        </p:grpSpPr>
        <p:grpSp>
          <p:nvGrpSpPr>
            <p:cNvPr id="18" name="Group 17">
              <a:extLst>
                <a:ext uri="{FF2B5EF4-FFF2-40B4-BE49-F238E27FC236}">
                  <a16:creationId xmlns:a16="http://schemas.microsoft.com/office/drawing/2014/main" id="{49265ED7-4F9B-E14C-8A1A-DD6FCED11682}"/>
                </a:ext>
              </a:extLst>
            </p:cNvPr>
            <p:cNvGrpSpPr/>
            <p:nvPr/>
          </p:nvGrpSpPr>
          <p:grpSpPr>
            <a:xfrm>
              <a:off x="5267282" y="2132045"/>
              <a:ext cx="2495510" cy="3286988"/>
              <a:chOff x="5103969" y="1935462"/>
              <a:chExt cx="2495510" cy="3286988"/>
            </a:xfrm>
          </p:grpSpPr>
          <p:sp>
            <p:nvSpPr>
              <p:cNvPr id="20" name="TextBox 19">
                <a:extLst>
                  <a:ext uri="{FF2B5EF4-FFF2-40B4-BE49-F238E27FC236}">
                    <a16:creationId xmlns:a16="http://schemas.microsoft.com/office/drawing/2014/main" id="{A799408E-85CC-0844-928A-6466B323BF82}"/>
                  </a:ext>
                </a:extLst>
              </p:cNvPr>
              <p:cNvSpPr txBox="1"/>
              <p:nvPr/>
            </p:nvSpPr>
            <p:spPr>
              <a:xfrm>
                <a:off x="5347815" y="4544597"/>
                <a:ext cx="2251664" cy="677853"/>
              </a:xfrm>
              <a:prstGeom prst="rect">
                <a:avLst/>
              </a:prstGeom>
              <a:noFill/>
              <a:ln w="12700" cap="flat">
                <a:noFill/>
                <a:miter lim="400000"/>
              </a:ln>
              <a:effectLst/>
              <a:sp3d/>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lumMod val="50000"/>
                        <a:lumOff val="50000"/>
                      </a:schemeClr>
                    </a:solidFill>
                    <a:effectLst/>
                    <a:uLnTx/>
                    <a:uFillTx/>
                    <a:latin typeface="Lato" panose="020F0502020204030203" pitchFamily="34" charset="0"/>
                    <a:ea typeface="Lato" panose="020F0502020204030203" pitchFamily="34" charset="0"/>
                    <a:cs typeface="Lato" panose="020F0502020204030203" pitchFamily="34" charset="0"/>
                    <a:sym typeface="Arial"/>
                  </a:rPr>
                  <a:t>Learnings on Key Interdependencies</a:t>
                </a:r>
              </a:p>
            </p:txBody>
          </p:sp>
          <p:grpSp>
            <p:nvGrpSpPr>
              <p:cNvPr id="21" name="Group 20">
                <a:extLst>
                  <a:ext uri="{FF2B5EF4-FFF2-40B4-BE49-F238E27FC236}">
                    <a16:creationId xmlns:a16="http://schemas.microsoft.com/office/drawing/2014/main" id="{47EDA205-2CFD-1D42-B120-34FBE860E6D3}"/>
                  </a:ext>
                </a:extLst>
              </p:cNvPr>
              <p:cNvGrpSpPr/>
              <p:nvPr/>
            </p:nvGrpSpPr>
            <p:grpSpPr>
              <a:xfrm>
                <a:off x="5103969" y="1935462"/>
                <a:ext cx="2455167" cy="2326688"/>
                <a:chOff x="5103969" y="1935462"/>
                <a:chExt cx="2455167" cy="2326688"/>
              </a:xfrm>
            </p:grpSpPr>
            <p:grpSp>
              <p:nvGrpSpPr>
                <p:cNvPr id="22" name="Group 21">
                  <a:extLst>
                    <a:ext uri="{FF2B5EF4-FFF2-40B4-BE49-F238E27FC236}">
                      <a16:creationId xmlns:a16="http://schemas.microsoft.com/office/drawing/2014/main" id="{4487C32C-E8C4-924E-9085-6C4AA6B55D6D}"/>
                    </a:ext>
                  </a:extLst>
                </p:cNvPr>
                <p:cNvGrpSpPr/>
                <p:nvPr/>
              </p:nvGrpSpPr>
              <p:grpSpPr>
                <a:xfrm rot="5400000">
                  <a:off x="5594202" y="2707670"/>
                  <a:ext cx="1554480" cy="1554480"/>
                  <a:chOff x="7527850" y="2062717"/>
                  <a:chExt cx="2056356" cy="2057400"/>
                </a:xfrm>
              </p:grpSpPr>
              <p:sp>
                <p:nvSpPr>
                  <p:cNvPr id="25" name="Arc 24">
                    <a:extLst>
                      <a:ext uri="{FF2B5EF4-FFF2-40B4-BE49-F238E27FC236}">
                        <a16:creationId xmlns:a16="http://schemas.microsoft.com/office/drawing/2014/main" id="{93748EE2-89DC-694F-9CE2-B0D44D0118B1}"/>
                      </a:ext>
                    </a:extLst>
                  </p:cNvPr>
                  <p:cNvSpPr/>
                  <p:nvPr/>
                </p:nvSpPr>
                <p:spPr>
                  <a:xfrm rot="4000217" flipH="1">
                    <a:off x="7537402" y="2073312"/>
                    <a:ext cx="2057274" cy="2036335"/>
                  </a:xfrm>
                  <a:prstGeom prst="arc">
                    <a:avLst>
                      <a:gd name="adj1" fmla="val 15706591"/>
                      <a:gd name="adj2" fmla="val 3730359"/>
                    </a:avLst>
                  </a:prstGeom>
                  <a:noFill/>
                  <a:ln w="28575" cap="flat" cmpd="sng" algn="ctr">
                    <a:solidFill>
                      <a:srgbClr val="FFFFFF"/>
                    </a:solidFill>
                    <a:prstDash val="solid"/>
                    <a:headEnd type="none" w="med" len="med"/>
                    <a:tailEnd type="triangle" w="med" len="med"/>
                  </a:ln>
                  <a:effectLst>
                    <a:glow rad="38100">
                      <a:srgbClr val="A7A7A7">
                        <a:lumMod val="75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tx1">
                          <a:lumMod val="50000"/>
                          <a:lumOff val="50000"/>
                        </a:schemeClr>
                      </a:solidFill>
                      <a:effectLst/>
                      <a:uLnTx/>
                      <a:uFillTx/>
                      <a:latin typeface="Helvetica"/>
                      <a:sym typeface="Arial"/>
                    </a:endParaRPr>
                  </a:p>
                </p:txBody>
              </p:sp>
              <p:sp>
                <p:nvSpPr>
                  <p:cNvPr id="26" name="Arc 25">
                    <a:extLst>
                      <a:ext uri="{FF2B5EF4-FFF2-40B4-BE49-F238E27FC236}">
                        <a16:creationId xmlns:a16="http://schemas.microsoft.com/office/drawing/2014/main" id="{B73FC3A9-D524-CE44-9599-69176DFE192C}"/>
                      </a:ext>
                    </a:extLst>
                  </p:cNvPr>
                  <p:cNvSpPr/>
                  <p:nvPr/>
                </p:nvSpPr>
                <p:spPr>
                  <a:xfrm rot="14801032" flipH="1">
                    <a:off x="7517381" y="2073186"/>
                    <a:ext cx="2057274" cy="2036335"/>
                  </a:xfrm>
                  <a:prstGeom prst="arc">
                    <a:avLst>
                      <a:gd name="adj1" fmla="val 15706591"/>
                      <a:gd name="adj2" fmla="val 3730359"/>
                    </a:avLst>
                  </a:prstGeom>
                  <a:noFill/>
                  <a:ln w="28575" cap="flat" cmpd="sng" algn="ctr">
                    <a:solidFill>
                      <a:srgbClr val="FFFFFF"/>
                    </a:solidFill>
                    <a:prstDash val="solid"/>
                    <a:headEnd type="none" w="med" len="med"/>
                    <a:tailEnd type="triangle" w="med" len="med"/>
                  </a:ln>
                  <a:effectLst>
                    <a:glow rad="38100">
                      <a:srgbClr val="A7A7A7">
                        <a:lumMod val="75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tx1">
                          <a:lumMod val="50000"/>
                          <a:lumOff val="50000"/>
                        </a:schemeClr>
                      </a:solidFill>
                      <a:effectLst/>
                      <a:uLnTx/>
                      <a:uFillTx/>
                      <a:latin typeface="Helvetica"/>
                      <a:sym typeface="Arial"/>
                    </a:endParaRPr>
                  </a:p>
                </p:txBody>
              </p:sp>
            </p:grpSp>
            <p:sp>
              <p:nvSpPr>
                <p:cNvPr id="24" name="TextBox 23">
                  <a:extLst>
                    <a:ext uri="{FF2B5EF4-FFF2-40B4-BE49-F238E27FC236}">
                      <a16:creationId xmlns:a16="http://schemas.microsoft.com/office/drawing/2014/main" id="{3F50837A-9E68-144C-A6F4-C3F51689F59A}"/>
                    </a:ext>
                  </a:extLst>
                </p:cNvPr>
                <p:cNvSpPr txBox="1"/>
                <p:nvPr/>
              </p:nvSpPr>
              <p:spPr>
                <a:xfrm>
                  <a:off x="5103969" y="1935462"/>
                  <a:ext cx="2455167" cy="677853"/>
                </a:xfrm>
                <a:prstGeom prst="rect">
                  <a:avLst/>
                </a:prstGeom>
                <a:noFill/>
                <a:ln w="12700" cap="flat">
                  <a:noFill/>
                  <a:miter lim="400000"/>
                </a:ln>
                <a:effectLst/>
                <a:sp3d/>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lumMod val="50000"/>
                          <a:lumOff val="50000"/>
                        </a:schemeClr>
                      </a:solidFill>
                      <a:effectLst/>
                      <a:uLnTx/>
                      <a:uFillTx/>
                      <a:latin typeface="Lato" panose="020F0502020204030203" pitchFamily="34" charset="0"/>
                      <a:ea typeface="Lato" panose="020F0502020204030203" pitchFamily="34" charset="0"/>
                      <a:cs typeface="Lato" panose="020F0502020204030203" pitchFamily="34" charset="0"/>
                      <a:sym typeface="Arial"/>
                    </a:rPr>
                    <a:t>Transparency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tx1">
                          <a:lumMod val="50000"/>
                          <a:lumOff val="50000"/>
                        </a:schemeClr>
                      </a:solidFill>
                      <a:effectLst/>
                      <a:uLnTx/>
                      <a:uFillTx/>
                      <a:latin typeface="Lato" panose="020F0502020204030203" pitchFamily="34" charset="0"/>
                      <a:ea typeface="Lato" panose="020F0502020204030203" pitchFamily="34" charset="0"/>
                      <a:cs typeface="Lato" panose="020F0502020204030203" pitchFamily="34" charset="0"/>
                      <a:sym typeface="Arial"/>
                    </a:rPr>
                    <a:t>&amp; Accountability</a:t>
                  </a:r>
                </a:p>
              </p:txBody>
            </p:sp>
          </p:grpSp>
        </p:grpSp>
        <p:pic>
          <p:nvPicPr>
            <p:cNvPr id="19" name="Picture 18">
              <a:extLst>
                <a:ext uri="{FF2B5EF4-FFF2-40B4-BE49-F238E27FC236}">
                  <a16:creationId xmlns:a16="http://schemas.microsoft.com/office/drawing/2014/main" id="{FAFE893F-33D5-D847-AF2F-9659CFEBCB9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96037" y="2940177"/>
              <a:ext cx="1463040" cy="1463040"/>
            </a:xfrm>
            <a:prstGeom prst="ellipse">
              <a:avLst/>
            </a:prstGeom>
          </p:spPr>
        </p:pic>
      </p:grpSp>
      <p:sp>
        <p:nvSpPr>
          <p:cNvPr id="27" name="Rectangle 26">
            <a:extLst>
              <a:ext uri="{FF2B5EF4-FFF2-40B4-BE49-F238E27FC236}">
                <a16:creationId xmlns:a16="http://schemas.microsoft.com/office/drawing/2014/main" id="{1D978110-ECF5-9544-990D-56D0A35EF266}"/>
              </a:ext>
            </a:extLst>
          </p:cNvPr>
          <p:cNvSpPr/>
          <p:nvPr/>
        </p:nvSpPr>
        <p:spPr>
          <a:xfrm>
            <a:off x="6361252" y="2316971"/>
            <a:ext cx="9181370" cy="5016758"/>
          </a:xfrm>
          <a:prstGeom prst="rect">
            <a:avLst/>
          </a:prstGeom>
        </p:spPr>
        <p:txBody>
          <a:bodyPr wrap="square">
            <a:spAutoFit/>
          </a:bodyPr>
          <a:lstStyle/>
          <a:p>
            <a:pPr defTabSz="914400"/>
            <a:r>
              <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sym typeface="Arial"/>
              </a:rPr>
              <a:t>What: 60-90 minute meeting on key interdependent initiatives. </a:t>
            </a:r>
          </a:p>
          <a:p>
            <a:pPr defTabSz="914400"/>
            <a:endPar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sym typeface="Arial"/>
            </a:endParaRPr>
          </a:p>
          <a:p>
            <a:pPr defTabSz="914400"/>
            <a:r>
              <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sym typeface="Arial"/>
              </a:rPr>
              <a:t>Who:  As many people as possible!  Should grow organically</a:t>
            </a:r>
          </a:p>
          <a:p>
            <a:pPr defTabSz="914400"/>
            <a:endPar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sym typeface="Arial"/>
            </a:endParaRPr>
          </a:p>
          <a:p>
            <a:pPr defTabSz="914400"/>
            <a:r>
              <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sym typeface="Arial"/>
              </a:rPr>
              <a:t>When: Variable (Weekly) </a:t>
            </a:r>
          </a:p>
          <a:p>
            <a:pPr defTabSz="914400"/>
            <a:endPar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sym typeface="Arial"/>
            </a:endParaRPr>
          </a:p>
          <a:p>
            <a:pPr defTabSz="914400"/>
            <a:r>
              <a:rPr lang="en-US"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sym typeface="Arial"/>
              </a:rPr>
              <a:t>Why:  Create Shared Consciousness to accelerate learning and accountability of execution </a:t>
            </a:r>
          </a:p>
        </p:txBody>
      </p:sp>
    </p:spTree>
    <p:extLst>
      <p:ext uri="{BB962C8B-B14F-4D97-AF65-F5344CB8AC3E}">
        <p14:creationId xmlns:p14="http://schemas.microsoft.com/office/powerpoint/2010/main" val="427979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9E7E-C783-7C49-A0F5-B548E5A1924A}"/>
              </a:ext>
            </a:extLst>
          </p:cNvPr>
          <p:cNvSpPr>
            <a:spLocks noGrp="1"/>
          </p:cNvSpPr>
          <p:nvPr>
            <p:ph type="title"/>
          </p:nvPr>
        </p:nvSpPr>
        <p:spPr/>
        <p:txBody>
          <a:bodyPr/>
          <a:lstStyle/>
          <a:p>
            <a:r>
              <a:rPr lang="en-US" dirty="0"/>
              <a:t>Measuring Keystone Forum Effectiveness</a:t>
            </a:r>
          </a:p>
        </p:txBody>
      </p:sp>
      <p:sp>
        <p:nvSpPr>
          <p:cNvPr id="6" name="Rectangle 5">
            <a:extLst>
              <a:ext uri="{FF2B5EF4-FFF2-40B4-BE49-F238E27FC236}">
                <a16:creationId xmlns:a16="http://schemas.microsoft.com/office/drawing/2014/main" id="{BC00CE66-9FDA-7849-8CAC-3BADFE1C1F17}"/>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pic>
        <p:nvPicPr>
          <p:cNvPr id="1026" name="Picture 2" descr="Network Analysis, CrossLead Platform, Washington DC">
            <a:extLst>
              <a:ext uri="{FF2B5EF4-FFF2-40B4-BE49-F238E27FC236}">
                <a16:creationId xmlns:a16="http://schemas.microsoft.com/office/drawing/2014/main" id="{2AD50865-93B5-7840-976F-08337F3FAD76}"/>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3813"/>
          <a:stretch/>
        </p:blipFill>
        <p:spPr bwMode="auto">
          <a:xfrm>
            <a:off x="6332929" y="2181209"/>
            <a:ext cx="9355015" cy="5309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E573E6-45A5-3249-92EA-140BC753488D}"/>
              </a:ext>
            </a:extLst>
          </p:cNvPr>
          <p:cNvSpPr txBox="1"/>
          <p:nvPr/>
        </p:nvSpPr>
        <p:spPr>
          <a:xfrm>
            <a:off x="1160893" y="2250832"/>
            <a:ext cx="5380584" cy="5170646"/>
          </a:xfrm>
          <a:prstGeom prst="rect">
            <a:avLst/>
          </a:prstGeom>
          <a:noFill/>
        </p:spPr>
        <p:txBody>
          <a:bodyPr wrap="square" lIns="0" tIns="0" rIns="0" bIns="0" rtlCol="0">
            <a:spAutoFit/>
          </a:bodyPr>
          <a:lstStyle/>
          <a:p>
            <a:r>
              <a:rPr lang="en-US" sz="2800" dirty="0">
                <a:solidFill>
                  <a:schemeClr val="tx2"/>
                </a:solidFill>
                <a:latin typeface="Lato" panose="020F0502020204030203" pitchFamily="34" charset="0"/>
                <a:ea typeface="Lato" panose="020F0502020204030203" pitchFamily="34" charset="0"/>
                <a:cs typeface="Lato" panose="020F0502020204030203" pitchFamily="34" charset="0"/>
              </a:rPr>
              <a:t>Signals of Effectiveness:</a:t>
            </a:r>
          </a:p>
          <a:p>
            <a:endParaRPr lang="en-US" sz="28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2800" dirty="0">
                <a:solidFill>
                  <a:schemeClr val="tx2"/>
                </a:solidFill>
                <a:latin typeface="Lato" panose="020F0502020204030203" pitchFamily="34" charset="0"/>
                <a:ea typeface="Lato" panose="020F0502020204030203" pitchFamily="34" charset="0"/>
                <a:cs typeface="Lato" panose="020F0502020204030203" pitchFamily="34" charset="0"/>
              </a:rPr>
              <a:t>Creates dependency awareness</a:t>
            </a:r>
            <a:br>
              <a:rPr lang="en-US" sz="2800" dirty="0">
                <a:solidFill>
                  <a:schemeClr val="tx2"/>
                </a:solidFill>
                <a:latin typeface="Lato" panose="020F0502020204030203" pitchFamily="34" charset="0"/>
                <a:ea typeface="Lato" panose="020F0502020204030203" pitchFamily="34" charset="0"/>
                <a:cs typeface="Lato" panose="020F0502020204030203" pitchFamily="34" charset="0"/>
              </a:rPr>
            </a:br>
            <a:endParaRPr lang="en-US" sz="28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2800" dirty="0">
                <a:solidFill>
                  <a:schemeClr val="tx2"/>
                </a:solidFill>
                <a:latin typeface="Lato" panose="020F0502020204030203" pitchFamily="34" charset="0"/>
                <a:ea typeface="Lato" panose="020F0502020204030203" pitchFamily="34" charset="0"/>
                <a:cs typeface="Lato" panose="020F0502020204030203" pitchFamily="34" charset="0"/>
              </a:rPr>
              <a:t>Grows organically</a:t>
            </a:r>
          </a:p>
          <a:p>
            <a:pPr marL="457200" indent="-457200">
              <a:buFont typeface="Arial" panose="020B0604020202020204" pitchFamily="34" charset="0"/>
              <a:buChar char="•"/>
            </a:pPr>
            <a:endParaRPr lang="en-US" sz="28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2800" dirty="0">
                <a:solidFill>
                  <a:schemeClr val="tx2"/>
                </a:solidFill>
                <a:latin typeface="Lato" panose="020F0502020204030203" pitchFamily="34" charset="0"/>
                <a:ea typeface="Lato" panose="020F0502020204030203" pitchFamily="34" charset="0"/>
                <a:cs typeface="Lato" panose="020F0502020204030203" pitchFamily="34" charset="0"/>
              </a:rPr>
              <a:t>Leaders want to attend and fear missing out</a:t>
            </a:r>
          </a:p>
          <a:p>
            <a:pPr marL="457200" indent="-457200">
              <a:buFont typeface="Arial" panose="020B0604020202020204" pitchFamily="34" charset="0"/>
              <a:buChar char="•"/>
            </a:pPr>
            <a:endParaRPr lang="en-US" sz="2800" dirty="0">
              <a:solidFill>
                <a:schemeClr val="tx2"/>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2800" dirty="0">
                <a:solidFill>
                  <a:schemeClr val="tx2"/>
                </a:solidFill>
                <a:latin typeface="Lato" panose="020F0502020204030203" pitchFamily="34" charset="0"/>
                <a:ea typeface="Lato" panose="020F0502020204030203" pitchFamily="34" charset="0"/>
                <a:cs typeface="Lato" panose="020F0502020204030203" pitchFamily="34" charset="0"/>
              </a:rPr>
              <a:t>Reduces the need for standing point-to-point meetings</a:t>
            </a:r>
          </a:p>
        </p:txBody>
      </p:sp>
    </p:spTree>
    <p:extLst>
      <p:ext uri="{BB962C8B-B14F-4D97-AF65-F5344CB8AC3E}">
        <p14:creationId xmlns:p14="http://schemas.microsoft.com/office/powerpoint/2010/main" val="196244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1EAA1-063C-DB4E-B75D-1D26AF740A3C}"/>
              </a:ext>
            </a:extLst>
          </p:cNvPr>
          <p:cNvSpPr>
            <a:spLocks noGrp="1"/>
          </p:cNvSpPr>
          <p:nvPr>
            <p:ph type="body" sz="quarter" idx="20"/>
          </p:nvPr>
        </p:nvSpPr>
        <p:spPr/>
        <p:txBody>
          <a:bodyPr/>
          <a:lstStyle/>
          <a:p>
            <a:endParaRPr lang="en-US" dirty="0"/>
          </a:p>
        </p:txBody>
      </p:sp>
      <p:sp>
        <p:nvSpPr>
          <p:cNvPr id="3" name="Text Placeholder 2">
            <a:extLst>
              <a:ext uri="{FF2B5EF4-FFF2-40B4-BE49-F238E27FC236}">
                <a16:creationId xmlns:a16="http://schemas.microsoft.com/office/drawing/2014/main" id="{309AC3A3-706C-1A46-A9E0-8314F2D46A9E}"/>
              </a:ext>
            </a:extLst>
          </p:cNvPr>
          <p:cNvSpPr>
            <a:spLocks noGrp="1"/>
          </p:cNvSpPr>
          <p:nvPr>
            <p:ph type="body"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367C837E-6433-2C44-A128-BCF569F3D731}"/>
              </a:ext>
            </a:extLst>
          </p:cNvPr>
          <p:cNvSpPr>
            <a:spLocks noGrp="1"/>
          </p:cNvSpPr>
          <p:nvPr>
            <p:ph type="sldNum" sz="quarter" idx="19"/>
          </p:nvPr>
        </p:nvSpPr>
        <p:spPr/>
        <p:txBody>
          <a:bodyPr/>
          <a:lstStyle/>
          <a:p>
            <a:fld id="{00E6A5BD-C011-4A45-AA3A-201790FB7F2B}" type="slidenum">
              <a:rPr lang="en-CA" smtClean="0"/>
              <a:pPr/>
              <a:t>25</a:t>
            </a:fld>
            <a:endParaRPr lang="en-CA" dirty="0"/>
          </a:p>
        </p:txBody>
      </p:sp>
      <p:sp>
        <p:nvSpPr>
          <p:cNvPr id="5" name="Title 4">
            <a:extLst>
              <a:ext uri="{FF2B5EF4-FFF2-40B4-BE49-F238E27FC236}">
                <a16:creationId xmlns:a16="http://schemas.microsoft.com/office/drawing/2014/main" id="{E9017C8E-5077-A245-B791-B2E154A77D47}"/>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7B00AD08-D295-9A41-8A53-AFC4325AF2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1659" y="0"/>
            <a:ext cx="8250896" cy="9144000"/>
          </a:xfrm>
          <a:prstGeom prst="rect">
            <a:avLst/>
          </a:prstGeom>
        </p:spPr>
      </p:pic>
      <p:pic>
        <p:nvPicPr>
          <p:cNvPr id="8" name="Picture 7">
            <a:extLst>
              <a:ext uri="{FF2B5EF4-FFF2-40B4-BE49-F238E27FC236}">
                <a16:creationId xmlns:a16="http://schemas.microsoft.com/office/drawing/2014/main" id="{D0A09B4E-6E43-4941-95E0-F4AE068BC5B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452"/>
          <a:stretch/>
        </p:blipFill>
        <p:spPr>
          <a:xfrm>
            <a:off x="8005103" y="0"/>
            <a:ext cx="8250897" cy="9284677"/>
          </a:xfrm>
          <a:prstGeom prst="rect">
            <a:avLst/>
          </a:prstGeom>
        </p:spPr>
      </p:pic>
      <p:sp>
        <p:nvSpPr>
          <p:cNvPr id="10" name="Rectangle 9">
            <a:extLst>
              <a:ext uri="{FF2B5EF4-FFF2-40B4-BE49-F238E27FC236}">
                <a16:creationId xmlns:a16="http://schemas.microsoft.com/office/drawing/2014/main" id="{8DA25802-129D-984F-B83E-471F80EB49AC}"/>
              </a:ext>
            </a:extLst>
          </p:cNvPr>
          <p:cNvSpPr/>
          <p:nvPr/>
        </p:nvSpPr>
        <p:spPr>
          <a:xfrm>
            <a:off x="7645819"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58944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31EDA-4E30-CB4E-8298-771D45521EEC}"/>
              </a:ext>
            </a:extLst>
          </p:cNvPr>
          <p:cNvSpPr>
            <a:spLocks noGrp="1"/>
          </p:cNvSpPr>
          <p:nvPr>
            <p:ph type="title"/>
          </p:nvPr>
        </p:nvSpPr>
        <p:spPr>
          <a:xfrm>
            <a:off x="1247726" y="823107"/>
            <a:ext cx="14816659" cy="607345"/>
          </a:xfrm>
        </p:spPr>
        <p:txBody>
          <a:bodyPr/>
          <a:lstStyle/>
          <a:p>
            <a:r>
              <a:rPr lang="en-US" dirty="0">
                <a:ea typeface="Lato" panose="020F0502020204030203" pitchFamily="34" charset="0"/>
                <a:cs typeface="Lato" panose="020F0502020204030203" pitchFamily="34" charset="0"/>
              </a:rPr>
              <a:t>Transformation from Different Vantage Points</a:t>
            </a:r>
          </a:p>
        </p:txBody>
      </p:sp>
      <p:graphicFrame>
        <p:nvGraphicFramePr>
          <p:cNvPr id="5" name="Diagram 4">
            <a:extLst>
              <a:ext uri="{FF2B5EF4-FFF2-40B4-BE49-F238E27FC236}">
                <a16:creationId xmlns:a16="http://schemas.microsoft.com/office/drawing/2014/main" id="{8D2017B1-A67F-F54D-81A2-5C16F47DC37C}"/>
              </a:ext>
            </a:extLst>
          </p:cNvPr>
          <p:cNvGraphicFramePr/>
          <p:nvPr>
            <p:extLst>
              <p:ext uri="{D42A27DB-BD31-4B8C-83A1-F6EECF244321}">
                <p14:modId xmlns:p14="http://schemas.microsoft.com/office/powerpoint/2010/main" val="3211054818"/>
              </p:ext>
            </p:extLst>
          </p:nvPr>
        </p:nvGraphicFramePr>
        <p:xfrm>
          <a:off x="1814036" y="1925753"/>
          <a:ext cx="8263466" cy="5994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63BC60C7-355C-4E47-AD1B-3AEED11E9F91}"/>
              </a:ext>
            </a:extLst>
          </p:cNvPr>
          <p:cNvSpPr txBox="1"/>
          <p:nvPr/>
        </p:nvSpPr>
        <p:spPr>
          <a:xfrm>
            <a:off x="7241573" y="2491150"/>
            <a:ext cx="3449986" cy="492443"/>
          </a:xfrm>
          <a:prstGeom prst="rect">
            <a:avLst/>
          </a:prstGeom>
          <a:noFill/>
        </p:spPr>
        <p:txBody>
          <a:bodyPr wrap="square" lIns="0" tIns="0" rIns="0" bIns="0" rtlCol="0">
            <a:spAutoFit/>
          </a:bodyPr>
          <a:lstStyle/>
          <a:p>
            <a:pPr algn="ctr"/>
            <a:r>
              <a:rPr lang="en-US" dirty="0">
                <a:solidFill>
                  <a:schemeClr val="accent2"/>
                </a:solidFill>
                <a:latin typeface="Lato" panose="020F0502020204030203" pitchFamily="34" charset="0"/>
              </a:rPr>
              <a:t>Good Idea Factory</a:t>
            </a:r>
          </a:p>
        </p:txBody>
      </p:sp>
      <p:sp>
        <p:nvSpPr>
          <p:cNvPr id="7" name="TextBox 6">
            <a:extLst>
              <a:ext uri="{FF2B5EF4-FFF2-40B4-BE49-F238E27FC236}">
                <a16:creationId xmlns:a16="http://schemas.microsoft.com/office/drawing/2014/main" id="{2AA572A2-2817-D549-B7D9-CF6D8F621002}"/>
              </a:ext>
            </a:extLst>
          </p:cNvPr>
          <p:cNvSpPr txBox="1"/>
          <p:nvPr/>
        </p:nvSpPr>
        <p:spPr>
          <a:xfrm>
            <a:off x="9520293" y="6796566"/>
            <a:ext cx="4601602" cy="492443"/>
          </a:xfrm>
          <a:prstGeom prst="rect">
            <a:avLst/>
          </a:prstGeom>
          <a:noFill/>
        </p:spPr>
        <p:txBody>
          <a:bodyPr wrap="square" lIns="0" tIns="0" rIns="0" bIns="0" rtlCol="0">
            <a:spAutoFit/>
          </a:bodyPr>
          <a:lstStyle/>
          <a:p>
            <a:pPr algn="ctr"/>
            <a:r>
              <a:rPr lang="en-US" dirty="0">
                <a:solidFill>
                  <a:schemeClr val="accent2"/>
                </a:solidFill>
                <a:latin typeface="Lato" panose="020F0502020204030203" pitchFamily="34" charset="0"/>
              </a:rPr>
              <a:t>Along for the Ride</a:t>
            </a:r>
          </a:p>
        </p:txBody>
      </p:sp>
      <p:sp>
        <p:nvSpPr>
          <p:cNvPr id="8" name="TextBox 7">
            <a:extLst>
              <a:ext uri="{FF2B5EF4-FFF2-40B4-BE49-F238E27FC236}">
                <a16:creationId xmlns:a16="http://schemas.microsoft.com/office/drawing/2014/main" id="{9336CC4A-0FCE-E34B-89A2-D0196F30D92E}"/>
              </a:ext>
            </a:extLst>
          </p:cNvPr>
          <p:cNvSpPr txBox="1"/>
          <p:nvPr/>
        </p:nvSpPr>
        <p:spPr>
          <a:xfrm>
            <a:off x="9257345" y="5313522"/>
            <a:ext cx="2567850" cy="492443"/>
          </a:xfrm>
          <a:prstGeom prst="rect">
            <a:avLst/>
          </a:prstGeom>
          <a:noFill/>
        </p:spPr>
        <p:txBody>
          <a:bodyPr wrap="square" lIns="0" tIns="0" rIns="0" bIns="0" rtlCol="0">
            <a:spAutoFit/>
          </a:bodyPr>
          <a:lstStyle/>
          <a:p>
            <a:r>
              <a:rPr lang="en-US" dirty="0">
                <a:solidFill>
                  <a:schemeClr val="accent2"/>
                </a:solidFill>
                <a:latin typeface="Lato" panose="020F0502020204030203" pitchFamily="34" charset="0"/>
              </a:rPr>
              <a:t>Show Me</a:t>
            </a:r>
          </a:p>
        </p:txBody>
      </p:sp>
      <p:sp>
        <p:nvSpPr>
          <p:cNvPr id="9" name="TextBox 8">
            <a:extLst>
              <a:ext uri="{FF2B5EF4-FFF2-40B4-BE49-F238E27FC236}">
                <a16:creationId xmlns:a16="http://schemas.microsoft.com/office/drawing/2014/main" id="{78A75CCA-5F4B-824B-9283-E1434E76D8E5}"/>
              </a:ext>
            </a:extLst>
          </p:cNvPr>
          <p:cNvSpPr txBox="1"/>
          <p:nvPr/>
        </p:nvSpPr>
        <p:spPr>
          <a:xfrm>
            <a:off x="8494503" y="3830478"/>
            <a:ext cx="2555187" cy="492443"/>
          </a:xfrm>
          <a:prstGeom prst="rect">
            <a:avLst/>
          </a:prstGeom>
          <a:noFill/>
        </p:spPr>
        <p:txBody>
          <a:bodyPr wrap="none" lIns="0" tIns="0" rIns="0" bIns="0" rtlCol="0">
            <a:spAutoFit/>
          </a:bodyPr>
          <a:lstStyle/>
          <a:p>
            <a:r>
              <a:rPr lang="en-US" dirty="0">
                <a:solidFill>
                  <a:schemeClr val="accent2"/>
                </a:solidFill>
                <a:latin typeface="Lato" panose="020F0502020204030203" pitchFamily="34" charset="0"/>
              </a:rPr>
              <a:t>Change = Risk</a:t>
            </a:r>
          </a:p>
        </p:txBody>
      </p:sp>
      <p:sp>
        <p:nvSpPr>
          <p:cNvPr id="10" name="Rectangle 9">
            <a:extLst>
              <a:ext uri="{FF2B5EF4-FFF2-40B4-BE49-F238E27FC236}">
                <a16:creationId xmlns:a16="http://schemas.microsoft.com/office/drawing/2014/main" id="{F73B682B-E1F1-4D48-B07B-C0B0A543C0E7}"/>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36990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B3602F-E089-674C-8A40-9BB988D439DB}"/>
              </a:ext>
            </a:extLst>
          </p:cNvPr>
          <p:cNvSpPr/>
          <p:nvPr/>
        </p:nvSpPr>
        <p:spPr>
          <a:xfrm>
            <a:off x="0" y="0"/>
            <a:ext cx="16255999"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4" name="Title 2">
            <a:extLst>
              <a:ext uri="{FF2B5EF4-FFF2-40B4-BE49-F238E27FC236}">
                <a16:creationId xmlns:a16="http://schemas.microsoft.com/office/drawing/2014/main" id="{33997DED-8074-3A40-94E1-0D8D0A751933}"/>
              </a:ext>
            </a:extLst>
          </p:cNvPr>
          <p:cNvSpPr>
            <a:spLocks noGrp="1"/>
          </p:cNvSpPr>
          <p:nvPr>
            <p:ph type="title"/>
          </p:nvPr>
        </p:nvSpPr>
        <p:spPr>
          <a:xfrm>
            <a:off x="1319151" y="3943365"/>
            <a:ext cx="14816659" cy="747897"/>
          </a:xfrm>
        </p:spPr>
        <p:txBody>
          <a:bodyPr/>
          <a:lstStyle/>
          <a:p>
            <a:r>
              <a:rPr lang="en-US" sz="5400" dirty="0">
                <a:solidFill>
                  <a:schemeClr val="bg1"/>
                </a:solidFill>
              </a:rPr>
              <a:t>What does it mean to lead like a gardener? </a:t>
            </a:r>
          </a:p>
        </p:txBody>
      </p:sp>
    </p:spTree>
    <p:extLst>
      <p:ext uri="{BB962C8B-B14F-4D97-AF65-F5344CB8AC3E}">
        <p14:creationId xmlns:p14="http://schemas.microsoft.com/office/powerpoint/2010/main" val="2182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orem Ipsum…">
            <a:extLst>
              <a:ext uri="{FF2B5EF4-FFF2-40B4-BE49-F238E27FC236}">
                <a16:creationId xmlns:a16="http://schemas.microsoft.com/office/drawing/2014/main" id="{748004E4-AC5B-B74E-AE06-EAA24CD0FBAA}"/>
              </a:ext>
            </a:extLst>
          </p:cNvPr>
          <p:cNvSpPr txBox="1"/>
          <p:nvPr/>
        </p:nvSpPr>
        <p:spPr>
          <a:xfrm>
            <a:off x="1547445" y="975360"/>
            <a:ext cx="13635743" cy="1934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accent1"/>
                </a:solidFill>
                <a:latin typeface="Lato Light" panose="020F0302020204030203" pitchFamily="34" charset="77"/>
              </a:rPr>
              <a:t>Execution in isolation creates risk. Leverage your forums and tools to create Shared Consciousness.</a:t>
            </a:r>
          </a:p>
        </p:txBody>
      </p:sp>
      <p:sp>
        <p:nvSpPr>
          <p:cNvPr id="5" name="Rectangle 4">
            <a:extLst>
              <a:ext uri="{FF2B5EF4-FFF2-40B4-BE49-F238E27FC236}">
                <a16:creationId xmlns:a16="http://schemas.microsoft.com/office/drawing/2014/main" id="{575983BA-F6E1-2342-ABC5-A920EC6D5803}"/>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2" name="TextBox 1">
            <a:extLst>
              <a:ext uri="{FF2B5EF4-FFF2-40B4-BE49-F238E27FC236}">
                <a16:creationId xmlns:a16="http://schemas.microsoft.com/office/drawing/2014/main" id="{2AE192A1-18B8-F14F-ACFB-9DABB8646F6E}"/>
              </a:ext>
            </a:extLst>
          </p:cNvPr>
          <p:cNvSpPr txBox="1"/>
          <p:nvPr/>
        </p:nvSpPr>
        <p:spPr>
          <a:xfrm>
            <a:off x="1547446" y="2910007"/>
            <a:ext cx="10796954" cy="1661993"/>
          </a:xfrm>
          <a:prstGeom prst="rect">
            <a:avLst/>
          </a:prstGeom>
          <a:noFill/>
        </p:spPr>
        <p:txBody>
          <a:bodyPr wrap="square" lIns="0" tIns="0" rIns="0" bIns="0" rtlCol="0">
            <a:spAutoFit/>
          </a:bodyPr>
          <a:lstStyle/>
          <a:p>
            <a:endParaRPr lang="en-US" sz="3600" dirty="0">
              <a:solidFill>
                <a:schemeClr val="accent2"/>
              </a:solidFill>
              <a:latin typeface="Lato" panose="020F0502020204030203" pitchFamily="34" charset="0"/>
              <a:ea typeface="Lato" panose="020F0502020204030203" pitchFamily="34" charset="0"/>
              <a:cs typeface="Lato" panose="020F0502020204030203" pitchFamily="34" charset="0"/>
            </a:endParaRPr>
          </a:p>
          <a:p>
            <a:endParaRPr lang="en-US" sz="3600" dirty="0">
              <a:solidFill>
                <a:schemeClr val="accent2"/>
              </a:solidFill>
              <a:latin typeface="Lato" panose="020F0502020204030203" pitchFamily="34" charset="0"/>
              <a:ea typeface="Lato" panose="020F0502020204030203" pitchFamily="34" charset="0"/>
              <a:cs typeface="Lato" panose="020F0502020204030203" pitchFamily="34" charset="0"/>
            </a:endParaRPr>
          </a:p>
          <a:p>
            <a:endParaRPr lang="en-US" sz="3600"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
        <p:nvSpPr>
          <p:cNvPr id="9" name="Lorem Ipsum…">
            <a:extLst>
              <a:ext uri="{FF2B5EF4-FFF2-40B4-BE49-F238E27FC236}">
                <a16:creationId xmlns:a16="http://schemas.microsoft.com/office/drawing/2014/main" id="{E1D2D150-134A-0945-8CE2-CB71B94B9FE5}"/>
              </a:ext>
            </a:extLst>
          </p:cNvPr>
          <p:cNvSpPr txBox="1"/>
          <p:nvPr/>
        </p:nvSpPr>
        <p:spPr>
          <a:xfrm>
            <a:off x="1547446" y="2910007"/>
            <a:ext cx="13635743" cy="5482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400" dirty="0">
                <a:solidFill>
                  <a:schemeClr val="accent1"/>
                </a:solidFill>
                <a:latin typeface="Lato Light" panose="020F0302020204030203" pitchFamily="34" charset="77"/>
              </a:rPr>
              <a:t>Guiding Principles:</a:t>
            </a:r>
          </a:p>
          <a:p>
            <a:pPr marL="685800" indent="-685800">
              <a:lnSpc>
                <a:spcPct val="105000"/>
              </a:lnSpc>
              <a:buFont typeface="Arial" panose="020B0604020202020204" pitchFamily="34" charset="0"/>
              <a:buChar char="•"/>
              <a:defRPr sz="4800" b="1"/>
            </a:pPr>
            <a:r>
              <a:rPr lang="en-US" sz="4000" dirty="0">
                <a:solidFill>
                  <a:schemeClr val="accent1"/>
                </a:solidFill>
                <a:latin typeface="Lato Light" panose="020F0302020204030203" pitchFamily="34" charset="77"/>
              </a:rPr>
              <a:t>Choose public channels over point-to-point channels</a:t>
            </a:r>
          </a:p>
          <a:p>
            <a:pPr marL="685800" indent="-685800">
              <a:lnSpc>
                <a:spcPct val="105000"/>
              </a:lnSpc>
              <a:buFont typeface="Arial" panose="020B0604020202020204" pitchFamily="34" charset="0"/>
              <a:buChar char="•"/>
              <a:defRPr sz="4800" b="1"/>
            </a:pPr>
            <a:r>
              <a:rPr lang="en-US" sz="4000" dirty="0">
                <a:solidFill>
                  <a:schemeClr val="accent1"/>
                </a:solidFill>
                <a:latin typeface="Lato Light" panose="020F0302020204030203" pitchFamily="34" charset="77"/>
              </a:rPr>
              <a:t>Shift from “need to know” to “expectation to share”</a:t>
            </a:r>
          </a:p>
          <a:p>
            <a:pPr marL="685800" indent="-685800">
              <a:lnSpc>
                <a:spcPct val="105000"/>
              </a:lnSpc>
              <a:buFont typeface="Arial" panose="020B0604020202020204" pitchFamily="34" charset="0"/>
              <a:buChar char="•"/>
              <a:defRPr sz="4800" b="1"/>
            </a:pPr>
            <a:r>
              <a:rPr lang="en-US" sz="4000" dirty="0">
                <a:solidFill>
                  <a:schemeClr val="accent1"/>
                </a:solidFill>
                <a:latin typeface="Lato Light" panose="020F0302020204030203" pitchFamily="34" charset="77"/>
              </a:rPr>
              <a:t>Think aloud to share your reasoning</a:t>
            </a:r>
          </a:p>
          <a:p>
            <a:pPr marL="685800" indent="-685800">
              <a:lnSpc>
                <a:spcPct val="105000"/>
              </a:lnSpc>
              <a:buFont typeface="Arial" panose="020B0604020202020204" pitchFamily="34" charset="0"/>
              <a:buChar char="•"/>
              <a:defRPr sz="4800" b="1"/>
            </a:pPr>
            <a:r>
              <a:rPr lang="en-US" sz="4000" dirty="0">
                <a:solidFill>
                  <a:schemeClr val="accent1"/>
                </a:solidFill>
                <a:latin typeface="Lato Light" panose="020F0302020204030203" pitchFamily="34" charset="77"/>
              </a:rPr>
              <a:t>Make dependencies explicit</a:t>
            </a:r>
            <a:endParaRPr lang="en-US" sz="4000" dirty="0">
              <a:solidFill>
                <a:srgbClr val="236599"/>
              </a:solidFill>
              <a:latin typeface="Lato Light" panose="020F0302020204030203" pitchFamily="34" charset="77"/>
            </a:endParaRPr>
          </a:p>
        </p:txBody>
      </p:sp>
    </p:spTree>
    <p:extLst>
      <p:ext uri="{BB962C8B-B14F-4D97-AF65-F5344CB8AC3E}">
        <p14:creationId xmlns:p14="http://schemas.microsoft.com/office/powerpoint/2010/main" val="1342785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orem Ipsum…">
            <a:extLst>
              <a:ext uri="{FF2B5EF4-FFF2-40B4-BE49-F238E27FC236}">
                <a16:creationId xmlns:a16="http://schemas.microsoft.com/office/drawing/2014/main" id="{748004E4-AC5B-B74E-AE06-EAA24CD0FBAA}"/>
              </a:ext>
            </a:extLst>
          </p:cNvPr>
          <p:cNvSpPr txBox="1"/>
          <p:nvPr/>
        </p:nvSpPr>
        <p:spPr>
          <a:xfrm>
            <a:off x="1598395" y="978616"/>
            <a:ext cx="14962405" cy="171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accent1"/>
                </a:solidFill>
                <a:latin typeface="Lato Light" panose="020F0302020204030203" pitchFamily="34" charset="77"/>
              </a:rPr>
              <a:t>Focus on what you </a:t>
            </a:r>
            <a:r>
              <a:rPr lang="en-US" sz="4800" i="1" dirty="0">
                <a:solidFill>
                  <a:schemeClr val="accent1"/>
                </a:solidFill>
                <a:latin typeface="Lato Light" panose="020F0302020204030203" pitchFamily="34" charset="77"/>
              </a:rPr>
              <a:t>and only you </a:t>
            </a:r>
            <a:r>
              <a:rPr lang="en-US" sz="4800" dirty="0">
                <a:solidFill>
                  <a:schemeClr val="accent1"/>
                </a:solidFill>
                <a:latin typeface="Lato Light" panose="020F0302020204030203" pitchFamily="34" charset="77"/>
              </a:rPr>
              <a:t>can control.</a:t>
            </a:r>
            <a:r>
              <a:rPr lang="en-US" sz="4800" dirty="0">
                <a:solidFill>
                  <a:schemeClr val="accent2"/>
                </a:solidFill>
                <a:latin typeface="Lato" panose="020F0502020204030203" pitchFamily="34" charset="0"/>
              </a:rPr>
              <a:t> </a:t>
            </a:r>
            <a:endParaRPr lang="en-US" sz="4800" dirty="0">
              <a:solidFill>
                <a:schemeClr val="accent1"/>
              </a:solidFill>
              <a:latin typeface="Lato Light" panose="020F0302020204030203" pitchFamily="34" charset="77"/>
            </a:endParaRPr>
          </a:p>
        </p:txBody>
      </p:sp>
      <p:sp>
        <p:nvSpPr>
          <p:cNvPr id="14" name="Rectangle 13">
            <a:extLst>
              <a:ext uri="{FF2B5EF4-FFF2-40B4-BE49-F238E27FC236}">
                <a16:creationId xmlns:a16="http://schemas.microsoft.com/office/drawing/2014/main" id="{2758DD79-294C-A04F-AE04-D69C09978499}"/>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15" name="Rounded Rectangle 14">
            <a:extLst>
              <a:ext uri="{FF2B5EF4-FFF2-40B4-BE49-F238E27FC236}">
                <a16:creationId xmlns:a16="http://schemas.microsoft.com/office/drawing/2014/main" id="{6D7B6F7B-E21E-7C45-92DE-E2BB2E9DCA76}"/>
              </a:ext>
            </a:extLst>
          </p:cNvPr>
          <p:cNvSpPr/>
          <p:nvPr/>
        </p:nvSpPr>
        <p:spPr>
          <a:xfrm>
            <a:off x="1598395" y="2698432"/>
            <a:ext cx="2499360" cy="24427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7" name="Rounded Rectangle 16">
            <a:extLst>
              <a:ext uri="{FF2B5EF4-FFF2-40B4-BE49-F238E27FC236}">
                <a16:creationId xmlns:a16="http://schemas.microsoft.com/office/drawing/2014/main" id="{FAFD456E-6111-EF47-B1ED-DA92E55D5088}"/>
              </a:ext>
            </a:extLst>
          </p:cNvPr>
          <p:cNvSpPr/>
          <p:nvPr/>
        </p:nvSpPr>
        <p:spPr>
          <a:xfrm>
            <a:off x="1598395" y="5409961"/>
            <a:ext cx="2499360" cy="24427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pic>
        <p:nvPicPr>
          <p:cNvPr id="4" name="Graphic 3" descr="Decision chart">
            <a:extLst>
              <a:ext uri="{FF2B5EF4-FFF2-40B4-BE49-F238E27FC236}">
                <a16:creationId xmlns:a16="http://schemas.microsoft.com/office/drawing/2014/main" id="{9340AF99-CED2-EF41-BD52-689B3F3BB8C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860491" y="3061415"/>
            <a:ext cx="2008426" cy="1788634"/>
          </a:xfrm>
          <a:prstGeom prst="rect">
            <a:avLst/>
          </a:prstGeom>
        </p:spPr>
      </p:pic>
      <p:pic>
        <p:nvPicPr>
          <p:cNvPr id="6" name="Graphic 5" descr="Turtle">
            <a:extLst>
              <a:ext uri="{FF2B5EF4-FFF2-40B4-BE49-F238E27FC236}">
                <a16:creationId xmlns:a16="http://schemas.microsoft.com/office/drawing/2014/main" id="{0A792BBB-E3F3-604E-A49B-CA402916864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88907" y="5682695"/>
            <a:ext cx="1919050" cy="1919050"/>
          </a:xfrm>
          <a:prstGeom prst="rect">
            <a:avLst/>
          </a:prstGeom>
        </p:spPr>
      </p:pic>
      <p:sp>
        <p:nvSpPr>
          <p:cNvPr id="18" name="Lorem Ipsum…">
            <a:extLst>
              <a:ext uri="{FF2B5EF4-FFF2-40B4-BE49-F238E27FC236}">
                <a16:creationId xmlns:a16="http://schemas.microsoft.com/office/drawing/2014/main" id="{C36F9D39-20B5-D041-AB4E-57422A105C3B}"/>
              </a:ext>
            </a:extLst>
          </p:cNvPr>
          <p:cNvSpPr txBox="1"/>
          <p:nvPr/>
        </p:nvSpPr>
        <p:spPr>
          <a:xfrm>
            <a:off x="4451291" y="3095824"/>
            <a:ext cx="10441036" cy="171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accent1"/>
                </a:solidFill>
                <a:latin typeface="Lato Light" panose="020F0302020204030203" pitchFamily="34" charset="77"/>
              </a:rPr>
              <a:t>Delegate until you’re uncomfortable </a:t>
            </a:r>
          </a:p>
        </p:txBody>
      </p:sp>
      <p:sp>
        <p:nvSpPr>
          <p:cNvPr id="19" name="Lorem Ipsum…">
            <a:extLst>
              <a:ext uri="{FF2B5EF4-FFF2-40B4-BE49-F238E27FC236}">
                <a16:creationId xmlns:a16="http://schemas.microsoft.com/office/drawing/2014/main" id="{0B903372-2A57-BB4F-AC4B-E19AF6BCB3FC}"/>
              </a:ext>
            </a:extLst>
          </p:cNvPr>
          <p:cNvSpPr txBox="1"/>
          <p:nvPr/>
        </p:nvSpPr>
        <p:spPr>
          <a:xfrm>
            <a:off x="4479707" y="5774135"/>
            <a:ext cx="10441036" cy="171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accent1"/>
                </a:solidFill>
                <a:latin typeface="Lato Light" panose="020F0302020204030203" pitchFamily="34" charset="77"/>
              </a:rPr>
              <a:t>Look for opportunities to remove yourself from decisions</a:t>
            </a:r>
          </a:p>
        </p:txBody>
      </p:sp>
    </p:spTree>
    <p:extLst>
      <p:ext uri="{BB962C8B-B14F-4D97-AF65-F5344CB8AC3E}">
        <p14:creationId xmlns:p14="http://schemas.microsoft.com/office/powerpoint/2010/main" val="294095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B3602F-E089-674C-8A40-9BB988D439DB}"/>
              </a:ext>
            </a:extLst>
          </p:cNvPr>
          <p:cNvSpPr/>
          <p:nvPr/>
        </p:nvSpPr>
        <p:spPr>
          <a:xfrm>
            <a:off x="545123" y="0"/>
            <a:ext cx="1571087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4" name="Lorem Ipsum…">
            <a:extLst>
              <a:ext uri="{FF2B5EF4-FFF2-40B4-BE49-F238E27FC236}">
                <a16:creationId xmlns:a16="http://schemas.microsoft.com/office/drawing/2014/main" id="{FCDDAB55-4C0C-2342-9932-24E19FBEAF4D}"/>
              </a:ext>
            </a:extLst>
          </p:cNvPr>
          <p:cNvSpPr txBox="1"/>
          <p:nvPr/>
        </p:nvSpPr>
        <p:spPr>
          <a:xfrm>
            <a:off x="1135333" y="158265"/>
            <a:ext cx="12985113" cy="1494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bg1"/>
                </a:solidFill>
                <a:latin typeface="Lato Light" panose="020F0302020204030203" pitchFamily="34" charset="77"/>
              </a:rPr>
              <a:t>US Counterterrorism</a:t>
            </a:r>
            <a:endParaRPr lang="en-US" sz="4800" dirty="0">
              <a:solidFill>
                <a:schemeClr val="accent1"/>
              </a:solidFill>
              <a:latin typeface="Lato Light" panose="020F0302020204030203" pitchFamily="34" charset="77"/>
            </a:endParaRPr>
          </a:p>
        </p:txBody>
      </p:sp>
      <p:grpSp>
        <p:nvGrpSpPr>
          <p:cNvPr id="6" name="Group 379">
            <a:extLst>
              <a:ext uri="{FF2B5EF4-FFF2-40B4-BE49-F238E27FC236}">
                <a16:creationId xmlns:a16="http://schemas.microsoft.com/office/drawing/2014/main" id="{457CAB2B-4E69-B942-B568-6EF50BA61FD8}"/>
              </a:ext>
            </a:extLst>
          </p:cNvPr>
          <p:cNvGrpSpPr/>
          <p:nvPr/>
        </p:nvGrpSpPr>
        <p:grpSpPr>
          <a:xfrm>
            <a:off x="4717394" y="2907690"/>
            <a:ext cx="7735615" cy="4898984"/>
            <a:chOff x="0" y="0"/>
            <a:chExt cx="7735614" cy="4898983"/>
          </a:xfrm>
        </p:grpSpPr>
        <p:sp>
          <p:nvSpPr>
            <p:cNvPr id="7" name="Shape 375">
              <a:extLst>
                <a:ext uri="{FF2B5EF4-FFF2-40B4-BE49-F238E27FC236}">
                  <a16:creationId xmlns:a16="http://schemas.microsoft.com/office/drawing/2014/main" id="{13A9F008-D8B1-2148-BC9B-51C67C749BC7}"/>
                </a:ext>
              </a:extLst>
            </p:cNvPr>
            <p:cNvSpPr/>
            <p:nvPr/>
          </p:nvSpPr>
          <p:spPr>
            <a:xfrm flipV="1">
              <a:off x="-1" y="-1"/>
              <a:ext cx="2" cy="4898985"/>
            </a:xfrm>
            <a:prstGeom prst="line">
              <a:avLst/>
            </a:prstGeom>
            <a:noFill/>
            <a:ln w="76200" cap="flat">
              <a:solidFill>
                <a:srgbClr val="EC5D57"/>
              </a:solidFill>
              <a:prstDash val="sysDot"/>
              <a:miter lim="400000"/>
            </a:ln>
            <a:effectLst>
              <a:outerShdw blurRad="63500" dist="25400" dir="5400000" rotWithShape="0">
                <a:srgbClr val="000000">
                  <a:alpha val="38000"/>
                </a:srgbClr>
              </a:outerShdw>
            </a:effectLst>
          </p:spPr>
          <p:txBody>
            <a:bodyPr wrap="square" lIns="81279" tIns="81279" rIns="81279" bIns="81279" numCol="1" anchor="t">
              <a:noAutofit/>
            </a:bodyPr>
            <a:lstStyle/>
            <a:p>
              <a:pPr defTabSz="584185">
                <a:defRPr sz="3800"/>
              </a:pPr>
              <a:endParaRPr sz="3800" dirty="0">
                <a:latin typeface="Lato" panose="020F0502020204030203" pitchFamily="34" charset="0"/>
              </a:endParaRPr>
            </a:p>
          </p:txBody>
        </p:sp>
        <p:sp>
          <p:nvSpPr>
            <p:cNvPr id="8" name="Shape 376">
              <a:extLst>
                <a:ext uri="{FF2B5EF4-FFF2-40B4-BE49-F238E27FC236}">
                  <a16:creationId xmlns:a16="http://schemas.microsoft.com/office/drawing/2014/main" id="{9B1561B0-2590-244B-B99F-51B19FEAD82C}"/>
                </a:ext>
              </a:extLst>
            </p:cNvPr>
            <p:cNvSpPr/>
            <p:nvPr/>
          </p:nvSpPr>
          <p:spPr>
            <a:xfrm flipV="1">
              <a:off x="2578537" y="-1"/>
              <a:ext cx="1" cy="4898985"/>
            </a:xfrm>
            <a:prstGeom prst="line">
              <a:avLst/>
            </a:prstGeom>
            <a:noFill/>
            <a:ln w="76200" cap="flat">
              <a:solidFill>
                <a:srgbClr val="EC5D57"/>
              </a:solidFill>
              <a:prstDash val="sysDot"/>
              <a:miter lim="400000"/>
            </a:ln>
            <a:effectLst>
              <a:outerShdw blurRad="63500" dist="25400" dir="5400000" rotWithShape="0">
                <a:srgbClr val="000000">
                  <a:alpha val="38000"/>
                </a:srgbClr>
              </a:outerShdw>
            </a:effectLst>
          </p:spPr>
          <p:txBody>
            <a:bodyPr wrap="square" lIns="81279" tIns="81279" rIns="81279" bIns="81279" numCol="1" anchor="t">
              <a:noAutofit/>
            </a:bodyPr>
            <a:lstStyle/>
            <a:p>
              <a:pPr defTabSz="584185">
                <a:defRPr sz="3800"/>
              </a:pPr>
              <a:endParaRPr sz="3800" dirty="0">
                <a:latin typeface="Lato" panose="020F0502020204030203" pitchFamily="34" charset="0"/>
              </a:endParaRPr>
            </a:p>
          </p:txBody>
        </p:sp>
        <p:sp>
          <p:nvSpPr>
            <p:cNvPr id="9" name="Shape 377">
              <a:extLst>
                <a:ext uri="{FF2B5EF4-FFF2-40B4-BE49-F238E27FC236}">
                  <a16:creationId xmlns:a16="http://schemas.microsoft.com/office/drawing/2014/main" id="{AA4DE8CF-866C-FE46-BD0F-477465B5425F}"/>
                </a:ext>
              </a:extLst>
            </p:cNvPr>
            <p:cNvSpPr/>
            <p:nvPr/>
          </p:nvSpPr>
          <p:spPr>
            <a:xfrm flipV="1">
              <a:off x="5157076" y="-1"/>
              <a:ext cx="1" cy="4898985"/>
            </a:xfrm>
            <a:prstGeom prst="line">
              <a:avLst/>
            </a:prstGeom>
            <a:noFill/>
            <a:ln w="76200" cap="flat">
              <a:solidFill>
                <a:srgbClr val="EC5D57"/>
              </a:solidFill>
              <a:prstDash val="sysDot"/>
              <a:miter lim="400000"/>
            </a:ln>
            <a:effectLst>
              <a:outerShdw blurRad="63500" dist="25400" dir="5400000" rotWithShape="0">
                <a:srgbClr val="000000">
                  <a:alpha val="38000"/>
                </a:srgbClr>
              </a:outerShdw>
            </a:effectLst>
          </p:spPr>
          <p:txBody>
            <a:bodyPr wrap="square" lIns="81279" tIns="81279" rIns="81279" bIns="81279" numCol="1" anchor="t">
              <a:noAutofit/>
            </a:bodyPr>
            <a:lstStyle/>
            <a:p>
              <a:pPr defTabSz="584185">
                <a:defRPr sz="3800"/>
              </a:pPr>
              <a:endParaRPr sz="3800" dirty="0">
                <a:latin typeface="Lato" panose="020F0502020204030203" pitchFamily="34" charset="0"/>
              </a:endParaRPr>
            </a:p>
          </p:txBody>
        </p:sp>
        <p:sp>
          <p:nvSpPr>
            <p:cNvPr id="10" name="Shape 378">
              <a:extLst>
                <a:ext uri="{FF2B5EF4-FFF2-40B4-BE49-F238E27FC236}">
                  <a16:creationId xmlns:a16="http://schemas.microsoft.com/office/drawing/2014/main" id="{5EB6ECB0-21C3-814D-8A63-0EB4B6FC6684}"/>
                </a:ext>
              </a:extLst>
            </p:cNvPr>
            <p:cNvSpPr/>
            <p:nvPr/>
          </p:nvSpPr>
          <p:spPr>
            <a:xfrm flipV="1">
              <a:off x="7735614" y="-1"/>
              <a:ext cx="1" cy="4898985"/>
            </a:xfrm>
            <a:prstGeom prst="line">
              <a:avLst/>
            </a:prstGeom>
            <a:noFill/>
            <a:ln w="76200" cap="flat">
              <a:solidFill>
                <a:srgbClr val="EC5D57"/>
              </a:solidFill>
              <a:prstDash val="sysDot"/>
              <a:miter lim="400000"/>
            </a:ln>
            <a:effectLst>
              <a:outerShdw blurRad="63500" dist="25400" dir="5400000" rotWithShape="0">
                <a:srgbClr val="000000">
                  <a:alpha val="38000"/>
                </a:srgbClr>
              </a:outerShdw>
            </a:effectLst>
          </p:spPr>
          <p:txBody>
            <a:bodyPr wrap="square" lIns="81279" tIns="81279" rIns="81279" bIns="81279" numCol="1" anchor="t">
              <a:noAutofit/>
            </a:bodyPr>
            <a:lstStyle/>
            <a:p>
              <a:pPr defTabSz="584185">
                <a:defRPr sz="3800"/>
              </a:pPr>
              <a:endParaRPr sz="3800" dirty="0">
                <a:latin typeface="Lato" panose="020F0502020204030203" pitchFamily="34" charset="0"/>
              </a:endParaRPr>
            </a:p>
          </p:txBody>
        </p:sp>
      </p:grpSp>
      <p:grpSp>
        <p:nvGrpSpPr>
          <p:cNvPr id="11" name="Group 419">
            <a:extLst>
              <a:ext uri="{FF2B5EF4-FFF2-40B4-BE49-F238E27FC236}">
                <a16:creationId xmlns:a16="http://schemas.microsoft.com/office/drawing/2014/main" id="{5B11149B-F145-5040-8BD3-801888A96EBF}"/>
              </a:ext>
            </a:extLst>
          </p:cNvPr>
          <p:cNvGrpSpPr/>
          <p:nvPr/>
        </p:nvGrpSpPr>
        <p:grpSpPr>
          <a:xfrm>
            <a:off x="5044435" y="6031104"/>
            <a:ext cx="9660069" cy="1267715"/>
            <a:chOff x="2554916" y="0"/>
            <a:chExt cx="9660068" cy="1267714"/>
          </a:xfrm>
        </p:grpSpPr>
        <p:grpSp>
          <p:nvGrpSpPr>
            <p:cNvPr id="12" name="Group 397">
              <a:extLst>
                <a:ext uri="{FF2B5EF4-FFF2-40B4-BE49-F238E27FC236}">
                  <a16:creationId xmlns:a16="http://schemas.microsoft.com/office/drawing/2014/main" id="{911C5357-DC65-8E47-A395-F764BA478FD7}"/>
                </a:ext>
              </a:extLst>
            </p:cNvPr>
            <p:cNvGrpSpPr/>
            <p:nvPr/>
          </p:nvGrpSpPr>
          <p:grpSpPr>
            <a:xfrm>
              <a:off x="2554916" y="-1"/>
              <a:ext cx="1874748" cy="1267716"/>
              <a:chOff x="0" y="0"/>
              <a:chExt cx="1874747" cy="1267714"/>
            </a:xfrm>
          </p:grpSpPr>
          <p:grpSp>
            <p:nvGrpSpPr>
              <p:cNvPr id="34" name="Group 394">
                <a:extLst>
                  <a:ext uri="{FF2B5EF4-FFF2-40B4-BE49-F238E27FC236}">
                    <a16:creationId xmlns:a16="http://schemas.microsoft.com/office/drawing/2014/main" id="{4F4C6895-4C51-2546-900E-4A2CBA8E1E68}"/>
                  </a:ext>
                </a:extLst>
              </p:cNvPr>
              <p:cNvGrpSpPr/>
              <p:nvPr/>
            </p:nvGrpSpPr>
            <p:grpSpPr>
              <a:xfrm>
                <a:off x="326660" y="-1"/>
                <a:ext cx="1197806" cy="385886"/>
                <a:chOff x="0" y="12699"/>
                <a:chExt cx="1197805" cy="385884"/>
              </a:xfrm>
            </p:grpSpPr>
            <p:sp>
              <p:nvSpPr>
                <p:cNvPr id="37" name="Shape 391">
                  <a:extLst>
                    <a:ext uri="{FF2B5EF4-FFF2-40B4-BE49-F238E27FC236}">
                      <a16:creationId xmlns:a16="http://schemas.microsoft.com/office/drawing/2014/main" id="{05F3098F-47AE-0145-B133-5F040713CCBF}"/>
                    </a:ext>
                  </a:extLst>
                </p:cNvPr>
                <p:cNvSpPr/>
                <p:nvPr/>
              </p:nvSpPr>
              <p:spPr>
                <a:xfrm flipV="1">
                  <a:off x="15578" y="25399"/>
                  <a:ext cx="1" cy="373186"/>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38" name="Shape 392">
                  <a:extLst>
                    <a:ext uri="{FF2B5EF4-FFF2-40B4-BE49-F238E27FC236}">
                      <a16:creationId xmlns:a16="http://schemas.microsoft.com/office/drawing/2014/main" id="{74D13E67-B584-9443-9A4E-B16DB04F4DA4}"/>
                    </a:ext>
                  </a:extLst>
                </p:cNvPr>
                <p:cNvSpPr/>
                <p:nvPr/>
              </p:nvSpPr>
              <p:spPr>
                <a:xfrm flipH="1" flipV="1">
                  <a:off x="0" y="41558"/>
                  <a:ext cx="1197806" cy="1"/>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39" name="Shape 393">
                  <a:extLst>
                    <a:ext uri="{FF2B5EF4-FFF2-40B4-BE49-F238E27FC236}">
                      <a16:creationId xmlns:a16="http://schemas.microsoft.com/office/drawing/2014/main" id="{053C4B98-AF17-554B-A398-BBF15DAAA501}"/>
                    </a:ext>
                  </a:extLst>
                </p:cNvPr>
                <p:cNvSpPr/>
                <p:nvPr/>
              </p:nvSpPr>
              <p:spPr>
                <a:xfrm flipV="1">
                  <a:off x="1194926" y="12699"/>
                  <a:ext cx="1" cy="373186"/>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grpSp>
          <p:sp>
            <p:nvSpPr>
              <p:cNvPr id="35" name="Shape 395">
                <a:extLst>
                  <a:ext uri="{FF2B5EF4-FFF2-40B4-BE49-F238E27FC236}">
                    <a16:creationId xmlns:a16="http://schemas.microsoft.com/office/drawing/2014/main" id="{E4098E6F-686D-7D48-9C2D-220F342FD65D}"/>
                  </a:ext>
                </a:extLst>
              </p:cNvPr>
              <p:cNvSpPr/>
              <p:nvPr/>
            </p:nvSpPr>
            <p:spPr>
              <a:xfrm>
                <a:off x="0" y="581241"/>
                <a:ext cx="687378" cy="686474"/>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sp>
            <p:nvSpPr>
              <p:cNvPr id="36" name="Shape 396">
                <a:extLst>
                  <a:ext uri="{FF2B5EF4-FFF2-40B4-BE49-F238E27FC236}">
                    <a16:creationId xmlns:a16="http://schemas.microsoft.com/office/drawing/2014/main" id="{7077B87A-0514-A44F-B790-1676EFD899B2}"/>
                  </a:ext>
                </a:extLst>
              </p:cNvPr>
              <p:cNvSpPr/>
              <p:nvPr/>
            </p:nvSpPr>
            <p:spPr>
              <a:xfrm>
                <a:off x="1187369" y="581241"/>
                <a:ext cx="687379" cy="686474"/>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grpSp>
        <p:grpSp>
          <p:nvGrpSpPr>
            <p:cNvPr id="13" name="Group 404">
              <a:extLst>
                <a:ext uri="{FF2B5EF4-FFF2-40B4-BE49-F238E27FC236}">
                  <a16:creationId xmlns:a16="http://schemas.microsoft.com/office/drawing/2014/main" id="{F25DA2EA-B262-1641-B378-FB5D088A6E72}"/>
                </a:ext>
              </a:extLst>
            </p:cNvPr>
            <p:cNvGrpSpPr/>
            <p:nvPr/>
          </p:nvGrpSpPr>
          <p:grpSpPr>
            <a:xfrm>
              <a:off x="5153816" y="-1"/>
              <a:ext cx="1874748" cy="1267716"/>
              <a:chOff x="0" y="0"/>
              <a:chExt cx="1874747" cy="1267714"/>
            </a:xfrm>
          </p:grpSpPr>
          <p:grpSp>
            <p:nvGrpSpPr>
              <p:cNvPr id="28" name="Group 401">
                <a:extLst>
                  <a:ext uri="{FF2B5EF4-FFF2-40B4-BE49-F238E27FC236}">
                    <a16:creationId xmlns:a16="http://schemas.microsoft.com/office/drawing/2014/main" id="{311231B7-B275-2740-962F-B734CD6C80C0}"/>
                  </a:ext>
                </a:extLst>
              </p:cNvPr>
              <p:cNvGrpSpPr/>
              <p:nvPr/>
            </p:nvGrpSpPr>
            <p:grpSpPr>
              <a:xfrm>
                <a:off x="326660" y="-1"/>
                <a:ext cx="1197806" cy="385886"/>
                <a:chOff x="0" y="12699"/>
                <a:chExt cx="1197805" cy="385884"/>
              </a:xfrm>
            </p:grpSpPr>
            <p:sp>
              <p:nvSpPr>
                <p:cNvPr id="31" name="Shape 398">
                  <a:extLst>
                    <a:ext uri="{FF2B5EF4-FFF2-40B4-BE49-F238E27FC236}">
                      <a16:creationId xmlns:a16="http://schemas.microsoft.com/office/drawing/2014/main" id="{31D9B666-9074-5C40-9D51-5A7E7809502F}"/>
                    </a:ext>
                  </a:extLst>
                </p:cNvPr>
                <p:cNvSpPr/>
                <p:nvPr/>
              </p:nvSpPr>
              <p:spPr>
                <a:xfrm flipV="1">
                  <a:off x="15578" y="25399"/>
                  <a:ext cx="1" cy="373186"/>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32" name="Shape 399">
                  <a:extLst>
                    <a:ext uri="{FF2B5EF4-FFF2-40B4-BE49-F238E27FC236}">
                      <a16:creationId xmlns:a16="http://schemas.microsoft.com/office/drawing/2014/main" id="{61D6CBF3-998B-0E47-A9DB-1A5FD2446413}"/>
                    </a:ext>
                  </a:extLst>
                </p:cNvPr>
                <p:cNvSpPr/>
                <p:nvPr/>
              </p:nvSpPr>
              <p:spPr>
                <a:xfrm flipH="1" flipV="1">
                  <a:off x="0" y="41558"/>
                  <a:ext cx="1197806" cy="1"/>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33" name="Shape 400">
                  <a:extLst>
                    <a:ext uri="{FF2B5EF4-FFF2-40B4-BE49-F238E27FC236}">
                      <a16:creationId xmlns:a16="http://schemas.microsoft.com/office/drawing/2014/main" id="{A58E6760-0AA2-E942-835C-196EE9A43D8E}"/>
                    </a:ext>
                  </a:extLst>
                </p:cNvPr>
                <p:cNvSpPr/>
                <p:nvPr/>
              </p:nvSpPr>
              <p:spPr>
                <a:xfrm flipV="1">
                  <a:off x="1194926" y="12699"/>
                  <a:ext cx="1" cy="373186"/>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grpSp>
          <p:sp>
            <p:nvSpPr>
              <p:cNvPr id="29" name="Shape 402">
                <a:extLst>
                  <a:ext uri="{FF2B5EF4-FFF2-40B4-BE49-F238E27FC236}">
                    <a16:creationId xmlns:a16="http://schemas.microsoft.com/office/drawing/2014/main" id="{4437C455-1B50-874D-B4CE-9A6293BF75B2}"/>
                  </a:ext>
                </a:extLst>
              </p:cNvPr>
              <p:cNvSpPr/>
              <p:nvPr/>
            </p:nvSpPr>
            <p:spPr>
              <a:xfrm>
                <a:off x="0" y="581241"/>
                <a:ext cx="687378" cy="686474"/>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sp>
            <p:nvSpPr>
              <p:cNvPr id="30" name="Shape 403">
                <a:extLst>
                  <a:ext uri="{FF2B5EF4-FFF2-40B4-BE49-F238E27FC236}">
                    <a16:creationId xmlns:a16="http://schemas.microsoft.com/office/drawing/2014/main" id="{D0EBEF3B-CF9A-854F-B723-8E2280934753}"/>
                  </a:ext>
                </a:extLst>
              </p:cNvPr>
              <p:cNvSpPr/>
              <p:nvPr/>
            </p:nvSpPr>
            <p:spPr>
              <a:xfrm>
                <a:off x="1187369" y="581241"/>
                <a:ext cx="687379" cy="686474"/>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grpSp>
        <p:grpSp>
          <p:nvGrpSpPr>
            <p:cNvPr id="14" name="Group 411">
              <a:extLst>
                <a:ext uri="{FF2B5EF4-FFF2-40B4-BE49-F238E27FC236}">
                  <a16:creationId xmlns:a16="http://schemas.microsoft.com/office/drawing/2014/main" id="{73F7AFA6-87DC-CD49-943A-E4EA8A0C4192}"/>
                </a:ext>
              </a:extLst>
            </p:cNvPr>
            <p:cNvGrpSpPr/>
            <p:nvPr/>
          </p:nvGrpSpPr>
          <p:grpSpPr>
            <a:xfrm>
              <a:off x="7711992" y="-1"/>
              <a:ext cx="1874748" cy="1267716"/>
              <a:chOff x="0" y="0"/>
              <a:chExt cx="1874747" cy="1267714"/>
            </a:xfrm>
          </p:grpSpPr>
          <p:grpSp>
            <p:nvGrpSpPr>
              <p:cNvPr id="22" name="Group 408">
                <a:extLst>
                  <a:ext uri="{FF2B5EF4-FFF2-40B4-BE49-F238E27FC236}">
                    <a16:creationId xmlns:a16="http://schemas.microsoft.com/office/drawing/2014/main" id="{F72CD213-9EA0-D248-9F87-832878755A96}"/>
                  </a:ext>
                </a:extLst>
              </p:cNvPr>
              <p:cNvGrpSpPr/>
              <p:nvPr/>
            </p:nvGrpSpPr>
            <p:grpSpPr>
              <a:xfrm>
                <a:off x="326660" y="-1"/>
                <a:ext cx="1197806" cy="385886"/>
                <a:chOff x="0" y="12699"/>
                <a:chExt cx="1197805" cy="385884"/>
              </a:xfrm>
            </p:grpSpPr>
            <p:sp>
              <p:nvSpPr>
                <p:cNvPr id="25" name="Shape 405">
                  <a:extLst>
                    <a:ext uri="{FF2B5EF4-FFF2-40B4-BE49-F238E27FC236}">
                      <a16:creationId xmlns:a16="http://schemas.microsoft.com/office/drawing/2014/main" id="{AC15E312-DF18-B641-85F1-13F17B34D365}"/>
                    </a:ext>
                  </a:extLst>
                </p:cNvPr>
                <p:cNvSpPr/>
                <p:nvPr/>
              </p:nvSpPr>
              <p:spPr>
                <a:xfrm flipV="1">
                  <a:off x="15578" y="25399"/>
                  <a:ext cx="1" cy="373186"/>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26" name="Shape 406">
                  <a:extLst>
                    <a:ext uri="{FF2B5EF4-FFF2-40B4-BE49-F238E27FC236}">
                      <a16:creationId xmlns:a16="http://schemas.microsoft.com/office/drawing/2014/main" id="{C527527B-E6BC-9547-9EFF-B37CD43FA76F}"/>
                    </a:ext>
                  </a:extLst>
                </p:cNvPr>
                <p:cNvSpPr/>
                <p:nvPr/>
              </p:nvSpPr>
              <p:spPr>
                <a:xfrm flipH="1" flipV="1">
                  <a:off x="0" y="41558"/>
                  <a:ext cx="1197806" cy="1"/>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27" name="Shape 407">
                  <a:extLst>
                    <a:ext uri="{FF2B5EF4-FFF2-40B4-BE49-F238E27FC236}">
                      <a16:creationId xmlns:a16="http://schemas.microsoft.com/office/drawing/2014/main" id="{12D523A8-97B9-4C45-BE1B-5F0172D5079A}"/>
                    </a:ext>
                  </a:extLst>
                </p:cNvPr>
                <p:cNvSpPr/>
                <p:nvPr/>
              </p:nvSpPr>
              <p:spPr>
                <a:xfrm flipV="1">
                  <a:off x="1194926" y="12699"/>
                  <a:ext cx="1" cy="373186"/>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grpSp>
          <p:sp>
            <p:nvSpPr>
              <p:cNvPr id="23" name="Shape 409">
                <a:extLst>
                  <a:ext uri="{FF2B5EF4-FFF2-40B4-BE49-F238E27FC236}">
                    <a16:creationId xmlns:a16="http://schemas.microsoft.com/office/drawing/2014/main" id="{15263D82-435F-F144-B7FB-731750A1A7C8}"/>
                  </a:ext>
                </a:extLst>
              </p:cNvPr>
              <p:cNvSpPr/>
              <p:nvPr/>
            </p:nvSpPr>
            <p:spPr>
              <a:xfrm>
                <a:off x="0" y="581241"/>
                <a:ext cx="687378" cy="686474"/>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sp>
            <p:nvSpPr>
              <p:cNvPr id="24" name="Shape 410">
                <a:extLst>
                  <a:ext uri="{FF2B5EF4-FFF2-40B4-BE49-F238E27FC236}">
                    <a16:creationId xmlns:a16="http://schemas.microsoft.com/office/drawing/2014/main" id="{0C0C0BD0-CDC4-D142-8E13-364A6A0DDC0C}"/>
                  </a:ext>
                </a:extLst>
              </p:cNvPr>
              <p:cNvSpPr/>
              <p:nvPr/>
            </p:nvSpPr>
            <p:spPr>
              <a:xfrm>
                <a:off x="1187369" y="581241"/>
                <a:ext cx="687379" cy="686474"/>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grpSp>
        <p:grpSp>
          <p:nvGrpSpPr>
            <p:cNvPr id="15" name="Group 418">
              <a:extLst>
                <a:ext uri="{FF2B5EF4-FFF2-40B4-BE49-F238E27FC236}">
                  <a16:creationId xmlns:a16="http://schemas.microsoft.com/office/drawing/2014/main" id="{E568B444-2B0A-1F4A-9DFC-28FF77D95876}"/>
                </a:ext>
              </a:extLst>
            </p:cNvPr>
            <p:cNvGrpSpPr/>
            <p:nvPr/>
          </p:nvGrpSpPr>
          <p:grpSpPr>
            <a:xfrm>
              <a:off x="10340237" y="-1"/>
              <a:ext cx="1874748" cy="1267716"/>
              <a:chOff x="0" y="0"/>
              <a:chExt cx="1874747" cy="1267714"/>
            </a:xfrm>
          </p:grpSpPr>
          <p:grpSp>
            <p:nvGrpSpPr>
              <p:cNvPr id="16" name="Group 415">
                <a:extLst>
                  <a:ext uri="{FF2B5EF4-FFF2-40B4-BE49-F238E27FC236}">
                    <a16:creationId xmlns:a16="http://schemas.microsoft.com/office/drawing/2014/main" id="{1B1B45F3-F647-9544-AB32-B3CA99DCDD3D}"/>
                  </a:ext>
                </a:extLst>
              </p:cNvPr>
              <p:cNvGrpSpPr/>
              <p:nvPr/>
            </p:nvGrpSpPr>
            <p:grpSpPr>
              <a:xfrm>
                <a:off x="326660" y="-1"/>
                <a:ext cx="1197806" cy="385886"/>
                <a:chOff x="0" y="12699"/>
                <a:chExt cx="1197805" cy="385884"/>
              </a:xfrm>
            </p:grpSpPr>
            <p:sp>
              <p:nvSpPr>
                <p:cNvPr id="19" name="Shape 412">
                  <a:extLst>
                    <a:ext uri="{FF2B5EF4-FFF2-40B4-BE49-F238E27FC236}">
                      <a16:creationId xmlns:a16="http://schemas.microsoft.com/office/drawing/2014/main" id="{01BF6044-7383-B346-AD87-703A3161C4C3}"/>
                    </a:ext>
                  </a:extLst>
                </p:cNvPr>
                <p:cNvSpPr/>
                <p:nvPr/>
              </p:nvSpPr>
              <p:spPr>
                <a:xfrm flipV="1">
                  <a:off x="15578" y="25399"/>
                  <a:ext cx="1" cy="373186"/>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20" name="Shape 413">
                  <a:extLst>
                    <a:ext uri="{FF2B5EF4-FFF2-40B4-BE49-F238E27FC236}">
                      <a16:creationId xmlns:a16="http://schemas.microsoft.com/office/drawing/2014/main" id="{388CC8C2-C850-C74C-92BF-1A311D08D9F2}"/>
                    </a:ext>
                  </a:extLst>
                </p:cNvPr>
                <p:cNvSpPr/>
                <p:nvPr/>
              </p:nvSpPr>
              <p:spPr>
                <a:xfrm flipH="1" flipV="1">
                  <a:off x="0" y="41558"/>
                  <a:ext cx="1197806" cy="1"/>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21" name="Shape 414">
                  <a:extLst>
                    <a:ext uri="{FF2B5EF4-FFF2-40B4-BE49-F238E27FC236}">
                      <a16:creationId xmlns:a16="http://schemas.microsoft.com/office/drawing/2014/main" id="{12A1E60F-C63D-7144-BD89-98FE05B045D1}"/>
                    </a:ext>
                  </a:extLst>
                </p:cNvPr>
                <p:cNvSpPr/>
                <p:nvPr/>
              </p:nvSpPr>
              <p:spPr>
                <a:xfrm flipV="1">
                  <a:off x="1194926" y="12699"/>
                  <a:ext cx="1" cy="373186"/>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grpSp>
          <p:sp>
            <p:nvSpPr>
              <p:cNvPr id="17" name="Shape 416">
                <a:extLst>
                  <a:ext uri="{FF2B5EF4-FFF2-40B4-BE49-F238E27FC236}">
                    <a16:creationId xmlns:a16="http://schemas.microsoft.com/office/drawing/2014/main" id="{DB95179A-9B8C-1B46-8A62-BF29890D7B6A}"/>
                  </a:ext>
                </a:extLst>
              </p:cNvPr>
              <p:cNvSpPr/>
              <p:nvPr/>
            </p:nvSpPr>
            <p:spPr>
              <a:xfrm>
                <a:off x="0" y="581241"/>
                <a:ext cx="687378" cy="686474"/>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sp>
            <p:nvSpPr>
              <p:cNvPr id="18" name="Shape 417">
                <a:extLst>
                  <a:ext uri="{FF2B5EF4-FFF2-40B4-BE49-F238E27FC236}">
                    <a16:creationId xmlns:a16="http://schemas.microsoft.com/office/drawing/2014/main" id="{E3DE23E0-ACD8-ED4D-99AE-8F1DA6F496FD}"/>
                  </a:ext>
                </a:extLst>
              </p:cNvPr>
              <p:cNvSpPr/>
              <p:nvPr/>
            </p:nvSpPr>
            <p:spPr>
              <a:xfrm>
                <a:off x="1187369" y="581241"/>
                <a:ext cx="687379" cy="686474"/>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grpSp>
      </p:grpSp>
      <p:grpSp>
        <p:nvGrpSpPr>
          <p:cNvPr id="40" name="Group 39">
            <a:extLst>
              <a:ext uri="{FF2B5EF4-FFF2-40B4-BE49-F238E27FC236}">
                <a16:creationId xmlns:a16="http://schemas.microsoft.com/office/drawing/2014/main" id="{E969F4DC-5C08-D54D-BBFA-49791ABF72A0}"/>
              </a:ext>
            </a:extLst>
          </p:cNvPr>
          <p:cNvGrpSpPr/>
          <p:nvPr/>
        </p:nvGrpSpPr>
        <p:grpSpPr>
          <a:xfrm>
            <a:off x="3393569" y="3816349"/>
            <a:ext cx="11015361" cy="1803595"/>
            <a:chOff x="2202276" y="2793683"/>
            <a:chExt cx="8261521" cy="1352696"/>
          </a:xfrm>
        </p:grpSpPr>
        <p:grpSp>
          <p:nvGrpSpPr>
            <p:cNvPr id="41" name="Group 390">
              <a:extLst>
                <a:ext uri="{FF2B5EF4-FFF2-40B4-BE49-F238E27FC236}">
                  <a16:creationId xmlns:a16="http://schemas.microsoft.com/office/drawing/2014/main" id="{CC16416F-F498-C541-8D92-A7CA293A9731}"/>
                </a:ext>
              </a:extLst>
            </p:cNvPr>
            <p:cNvGrpSpPr/>
            <p:nvPr/>
          </p:nvGrpSpPr>
          <p:grpSpPr>
            <a:xfrm>
              <a:off x="2202276" y="2793683"/>
              <a:ext cx="8261521" cy="1352696"/>
              <a:chOff x="616268" y="0"/>
              <a:chExt cx="11015359" cy="1803594"/>
            </a:xfrm>
          </p:grpSpPr>
          <p:grpSp>
            <p:nvGrpSpPr>
              <p:cNvPr id="43" name="Group 385">
                <a:extLst>
                  <a:ext uri="{FF2B5EF4-FFF2-40B4-BE49-F238E27FC236}">
                    <a16:creationId xmlns:a16="http://schemas.microsoft.com/office/drawing/2014/main" id="{06BB6BFF-DA52-FA45-9E84-970C5754C83B}"/>
                  </a:ext>
                </a:extLst>
              </p:cNvPr>
              <p:cNvGrpSpPr/>
              <p:nvPr/>
            </p:nvGrpSpPr>
            <p:grpSpPr>
              <a:xfrm>
                <a:off x="616268" y="0"/>
                <a:ext cx="10386608" cy="373186"/>
                <a:chOff x="-1" y="0"/>
                <a:chExt cx="10386606" cy="373185"/>
              </a:xfrm>
            </p:grpSpPr>
            <p:sp>
              <p:nvSpPr>
                <p:cNvPr id="48" name="Shape 380">
                  <a:extLst>
                    <a:ext uri="{FF2B5EF4-FFF2-40B4-BE49-F238E27FC236}">
                      <a16:creationId xmlns:a16="http://schemas.microsoft.com/office/drawing/2014/main" id="{8F0C886F-96BA-CB4D-A85F-124103A97615}"/>
                    </a:ext>
                  </a:extLst>
                </p:cNvPr>
                <p:cNvSpPr/>
                <p:nvPr/>
              </p:nvSpPr>
              <p:spPr>
                <a:xfrm flipH="1" flipV="1">
                  <a:off x="-1" y="1"/>
                  <a:ext cx="10386606" cy="1"/>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49" name="Shape 381">
                  <a:extLst>
                    <a:ext uri="{FF2B5EF4-FFF2-40B4-BE49-F238E27FC236}">
                      <a16:creationId xmlns:a16="http://schemas.microsoft.com/office/drawing/2014/main" id="{C66DF63E-39C7-054A-AF7A-ED0035BD559D}"/>
                    </a:ext>
                  </a:extLst>
                </p:cNvPr>
                <p:cNvSpPr/>
                <p:nvPr/>
              </p:nvSpPr>
              <p:spPr>
                <a:xfrm flipV="1">
                  <a:off x="38100" y="0"/>
                  <a:ext cx="1" cy="373185"/>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50" name="Shape 382">
                  <a:extLst>
                    <a:ext uri="{FF2B5EF4-FFF2-40B4-BE49-F238E27FC236}">
                      <a16:creationId xmlns:a16="http://schemas.microsoft.com/office/drawing/2014/main" id="{2D6DF65A-DF49-1342-8AEE-65E57835DDE0}"/>
                    </a:ext>
                  </a:extLst>
                </p:cNvPr>
                <p:cNvSpPr/>
                <p:nvPr/>
              </p:nvSpPr>
              <p:spPr>
                <a:xfrm flipV="1">
                  <a:off x="2613093" y="0"/>
                  <a:ext cx="1" cy="373185"/>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51" name="Shape 383">
                  <a:extLst>
                    <a:ext uri="{FF2B5EF4-FFF2-40B4-BE49-F238E27FC236}">
                      <a16:creationId xmlns:a16="http://schemas.microsoft.com/office/drawing/2014/main" id="{08F41A1A-24FB-7D4E-BD2D-7E4075F2B5EE}"/>
                    </a:ext>
                  </a:extLst>
                </p:cNvPr>
                <p:cNvSpPr/>
                <p:nvPr/>
              </p:nvSpPr>
              <p:spPr>
                <a:xfrm flipV="1">
                  <a:off x="5191631" y="0"/>
                  <a:ext cx="1" cy="373185"/>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sp>
              <p:nvSpPr>
                <p:cNvPr id="52" name="Shape 384">
                  <a:extLst>
                    <a:ext uri="{FF2B5EF4-FFF2-40B4-BE49-F238E27FC236}">
                      <a16:creationId xmlns:a16="http://schemas.microsoft.com/office/drawing/2014/main" id="{776CD996-33A5-2242-9568-4140144735AC}"/>
                    </a:ext>
                  </a:extLst>
                </p:cNvPr>
                <p:cNvSpPr/>
                <p:nvPr/>
              </p:nvSpPr>
              <p:spPr>
                <a:xfrm flipV="1">
                  <a:off x="7770169" y="0"/>
                  <a:ext cx="1" cy="373185"/>
                </a:xfrm>
                <a:prstGeom prst="line">
                  <a:avLst/>
                </a:prstGeom>
                <a:noFill/>
                <a:ln w="63500" cap="flat">
                  <a:solidFill>
                    <a:srgbClr val="FFFFFF"/>
                  </a:solidFill>
                  <a:prstDash val="solid"/>
                  <a:miter lim="400000"/>
                </a:ln>
                <a:effectLst>
                  <a:outerShdw blurRad="63500" dist="25400" dir="5400000" rotWithShape="0">
                    <a:srgbClr val="000000">
                      <a:alpha val="38000"/>
                    </a:srgbClr>
                  </a:outerShdw>
                </a:effectLst>
              </p:spPr>
              <p:txBody>
                <a:bodyPr wrap="square" lIns="23416" tIns="23416" rIns="23416" bIns="23416" numCol="1" anchor="t">
                  <a:noAutofit/>
                </a:bodyPr>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grpSp>
          <p:sp>
            <p:nvSpPr>
              <p:cNvPr id="44" name="Shape 386">
                <a:extLst>
                  <a:ext uri="{FF2B5EF4-FFF2-40B4-BE49-F238E27FC236}">
                    <a16:creationId xmlns:a16="http://schemas.microsoft.com/office/drawing/2014/main" id="{A4993287-C1E1-FB45-8735-1B81B03B6E22}"/>
                  </a:ext>
                </a:extLst>
              </p:cNvPr>
              <p:cNvSpPr/>
              <p:nvPr/>
            </p:nvSpPr>
            <p:spPr>
              <a:xfrm>
                <a:off x="2594362" y="533592"/>
                <a:ext cx="1270001" cy="1270002"/>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sp>
            <p:nvSpPr>
              <p:cNvPr id="45" name="Shape 387">
                <a:extLst>
                  <a:ext uri="{FF2B5EF4-FFF2-40B4-BE49-F238E27FC236}">
                    <a16:creationId xmlns:a16="http://schemas.microsoft.com/office/drawing/2014/main" id="{7EC53CE3-7778-864A-B68F-B34A9942A927}"/>
                  </a:ext>
                </a:extLst>
              </p:cNvPr>
              <p:cNvSpPr/>
              <p:nvPr/>
            </p:nvSpPr>
            <p:spPr>
              <a:xfrm>
                <a:off x="5172900" y="533592"/>
                <a:ext cx="1270001" cy="1270002"/>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sp>
            <p:nvSpPr>
              <p:cNvPr id="46" name="Shape 388">
                <a:extLst>
                  <a:ext uri="{FF2B5EF4-FFF2-40B4-BE49-F238E27FC236}">
                    <a16:creationId xmlns:a16="http://schemas.microsoft.com/office/drawing/2014/main" id="{B0209584-9271-6148-8784-E386AFEDD512}"/>
                  </a:ext>
                </a:extLst>
              </p:cNvPr>
              <p:cNvSpPr/>
              <p:nvPr/>
            </p:nvSpPr>
            <p:spPr>
              <a:xfrm>
                <a:off x="7767263" y="533592"/>
                <a:ext cx="1270001" cy="1270002"/>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sp>
            <p:nvSpPr>
              <p:cNvPr id="47" name="Shape 389">
                <a:extLst>
                  <a:ext uri="{FF2B5EF4-FFF2-40B4-BE49-F238E27FC236}">
                    <a16:creationId xmlns:a16="http://schemas.microsoft.com/office/drawing/2014/main" id="{FBA7FB58-38C2-1F43-AC9A-67B24CC0072D}"/>
                  </a:ext>
                </a:extLst>
              </p:cNvPr>
              <p:cNvSpPr/>
              <p:nvPr/>
            </p:nvSpPr>
            <p:spPr>
              <a:xfrm>
                <a:off x="10361626" y="533592"/>
                <a:ext cx="1270001" cy="1270002"/>
              </a:xfrm>
              <a:prstGeom prst="ellipse">
                <a:avLst/>
              </a:prstGeom>
              <a:gradFill flip="none" rotWithShape="1">
                <a:gsLst>
                  <a:gs pos="0">
                    <a:srgbClr val="499FA5"/>
                  </a:gs>
                  <a:gs pos="80000">
                    <a:srgbClr val="60D2D9"/>
                  </a:gs>
                  <a:gs pos="100000">
                    <a:srgbClr val="5FD5DD"/>
                  </a:gs>
                </a:gsLst>
                <a:lin ang="16200000" scaled="0"/>
              </a:gradFill>
              <a:ln w="12700" cap="flat">
                <a:solidFill>
                  <a:srgbClr val="6DC9D0"/>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185">
                  <a:defRPr sz="3800"/>
                </a:pPr>
                <a:endParaRPr sz="3800" dirty="0">
                  <a:latin typeface="Lato" panose="020F0502020204030203" pitchFamily="34" charset="0"/>
                </a:endParaRPr>
              </a:p>
            </p:txBody>
          </p:sp>
        </p:grpSp>
        <p:sp>
          <p:nvSpPr>
            <p:cNvPr id="42" name="Shape 420">
              <a:extLst>
                <a:ext uri="{FF2B5EF4-FFF2-40B4-BE49-F238E27FC236}">
                  <a16:creationId xmlns:a16="http://schemas.microsoft.com/office/drawing/2014/main" id="{6D7855C3-C1E2-664A-B45B-0D4510B53058}"/>
                </a:ext>
              </a:extLst>
            </p:cNvPr>
            <p:cNvSpPr/>
            <p:nvPr/>
          </p:nvSpPr>
          <p:spPr>
            <a:xfrm flipV="1">
              <a:off x="9973332" y="2793683"/>
              <a:ext cx="1" cy="279890"/>
            </a:xfrm>
            <a:prstGeom prst="line">
              <a:avLst/>
            </a:prstGeom>
            <a:ln w="63500">
              <a:solidFill>
                <a:srgbClr val="FFFFFF"/>
              </a:solidFill>
              <a:miter lim="400000"/>
            </a:ln>
            <a:effectLst>
              <a:outerShdw blurRad="63500" dist="25400" dir="5400000" rotWithShape="0">
                <a:srgbClr val="000000">
                  <a:alpha val="38000"/>
                </a:srgbClr>
              </a:outerShdw>
            </a:effectLst>
          </p:spPr>
          <p:txBody>
            <a:bodyPr lIns="23416" tIns="23416" rIns="23416" bIns="23416"/>
            <a:lstStyle/>
            <a:p>
              <a:pPr defTabSz="584185">
                <a:defRPr sz="1000">
                  <a:solidFill>
                    <a:srgbClr val="535353"/>
                  </a:solidFill>
                  <a:latin typeface="Gill Sans Light"/>
                  <a:ea typeface="Gill Sans Light"/>
                  <a:cs typeface="Gill Sans Light"/>
                  <a:sym typeface="Gill Sans Light"/>
                </a:defRPr>
              </a:pPr>
              <a:endParaRPr sz="1000" dirty="0">
                <a:solidFill>
                  <a:srgbClr val="535353"/>
                </a:solidFill>
                <a:latin typeface="Gill Sans Light"/>
                <a:ea typeface="Lato" panose="020F0502020204030203" pitchFamily="34" charset="0"/>
                <a:cs typeface="Gill Sans Light"/>
                <a:sym typeface="Gill Sans Light"/>
              </a:endParaRPr>
            </a:p>
          </p:txBody>
        </p:sp>
      </p:grpSp>
      <p:pic>
        <p:nvPicPr>
          <p:cNvPr id="53" name="pasted-image.png">
            <a:extLst>
              <a:ext uri="{FF2B5EF4-FFF2-40B4-BE49-F238E27FC236}">
                <a16:creationId xmlns:a16="http://schemas.microsoft.com/office/drawing/2014/main" id="{64D28D73-2044-8548-9B68-06C9E35167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06687" y="557605"/>
            <a:ext cx="2372852" cy="2361135"/>
          </a:xfrm>
          <a:prstGeom prst="rect">
            <a:avLst/>
          </a:prstGeom>
          <a:ln w="12700">
            <a:miter lim="400000"/>
          </a:ln>
        </p:spPr>
      </p:pic>
      <p:pic>
        <p:nvPicPr>
          <p:cNvPr id="54" name="JSOC_emblem.png">
            <a:extLst>
              <a:ext uri="{FF2B5EF4-FFF2-40B4-BE49-F238E27FC236}">
                <a16:creationId xmlns:a16="http://schemas.microsoft.com/office/drawing/2014/main" id="{1685E331-1003-DA43-85E8-4BBF17A570D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919220" y="4465507"/>
            <a:ext cx="1607809" cy="1607703"/>
          </a:xfrm>
          <a:custGeom>
            <a:avLst/>
            <a:gdLst/>
            <a:ahLst/>
            <a:cxnLst>
              <a:cxn ang="0">
                <a:pos x="wd2" y="hd2"/>
              </a:cxn>
              <a:cxn ang="5400000">
                <a:pos x="wd2" y="hd2"/>
              </a:cxn>
              <a:cxn ang="10800000">
                <a:pos x="wd2" y="hd2"/>
              </a:cxn>
              <a:cxn ang="16200000">
                <a:pos x="wd2" y="hd2"/>
              </a:cxn>
            </a:cxnLst>
            <a:rect l="0" t="0" r="r" b="b"/>
            <a:pathLst>
              <a:path w="21552" h="21578" extrusionOk="0">
                <a:moveTo>
                  <a:pt x="10774" y="0"/>
                </a:moveTo>
                <a:cubicBezTo>
                  <a:pt x="10406" y="0"/>
                  <a:pt x="10035" y="12"/>
                  <a:pt x="9832" y="37"/>
                </a:cubicBezTo>
                <a:cubicBezTo>
                  <a:pt x="8419" y="212"/>
                  <a:pt x="7638" y="411"/>
                  <a:pt x="6558" y="866"/>
                </a:cubicBezTo>
                <a:cubicBezTo>
                  <a:pt x="3415" y="2189"/>
                  <a:pt x="1045" y="5024"/>
                  <a:pt x="277" y="8384"/>
                </a:cubicBezTo>
                <a:cubicBezTo>
                  <a:pt x="40" y="9424"/>
                  <a:pt x="-47" y="10434"/>
                  <a:pt x="24" y="11404"/>
                </a:cubicBezTo>
                <a:cubicBezTo>
                  <a:pt x="112" y="12600"/>
                  <a:pt x="243" y="13284"/>
                  <a:pt x="576" y="14309"/>
                </a:cubicBezTo>
                <a:cubicBezTo>
                  <a:pt x="1230" y="16322"/>
                  <a:pt x="2558" y="18140"/>
                  <a:pt x="4333" y="19461"/>
                </a:cubicBezTo>
                <a:cubicBezTo>
                  <a:pt x="4498" y="19584"/>
                  <a:pt x="4669" y="19707"/>
                  <a:pt x="4710" y="19732"/>
                </a:cubicBezTo>
                <a:cubicBezTo>
                  <a:pt x="4750" y="19758"/>
                  <a:pt x="4933" y="19877"/>
                  <a:pt x="5119" y="19995"/>
                </a:cubicBezTo>
                <a:cubicBezTo>
                  <a:pt x="5583" y="20289"/>
                  <a:pt x="6630" y="20806"/>
                  <a:pt x="6972" y="20911"/>
                </a:cubicBezTo>
                <a:cubicBezTo>
                  <a:pt x="7027" y="20928"/>
                  <a:pt x="7190" y="20986"/>
                  <a:pt x="7335" y="21040"/>
                </a:cubicBezTo>
                <a:cubicBezTo>
                  <a:pt x="7839" y="21229"/>
                  <a:pt x="8769" y="21440"/>
                  <a:pt x="9395" y="21509"/>
                </a:cubicBezTo>
                <a:cubicBezTo>
                  <a:pt x="9557" y="21528"/>
                  <a:pt x="9700" y="21552"/>
                  <a:pt x="9712" y="21565"/>
                </a:cubicBezTo>
                <a:cubicBezTo>
                  <a:pt x="9747" y="21600"/>
                  <a:pt x="11885" y="21561"/>
                  <a:pt x="12200" y="21519"/>
                </a:cubicBezTo>
                <a:cubicBezTo>
                  <a:pt x="12552" y="21472"/>
                  <a:pt x="13140" y="21364"/>
                  <a:pt x="13179" y="21339"/>
                </a:cubicBezTo>
                <a:cubicBezTo>
                  <a:pt x="13195" y="21329"/>
                  <a:pt x="13283" y="21307"/>
                  <a:pt x="13372" y="21288"/>
                </a:cubicBezTo>
                <a:cubicBezTo>
                  <a:pt x="13676" y="21224"/>
                  <a:pt x="14000" y="21135"/>
                  <a:pt x="14066" y="21100"/>
                </a:cubicBezTo>
                <a:cubicBezTo>
                  <a:pt x="14103" y="21081"/>
                  <a:pt x="14245" y="21029"/>
                  <a:pt x="14379" y="20985"/>
                </a:cubicBezTo>
                <a:cubicBezTo>
                  <a:pt x="14513" y="20940"/>
                  <a:pt x="14655" y="20891"/>
                  <a:pt x="14696" y="20874"/>
                </a:cubicBezTo>
                <a:cubicBezTo>
                  <a:pt x="15139" y="20691"/>
                  <a:pt x="15327" y="20602"/>
                  <a:pt x="15731" y="20391"/>
                </a:cubicBezTo>
                <a:cubicBezTo>
                  <a:pt x="16348" y="20067"/>
                  <a:pt x="16309" y="20090"/>
                  <a:pt x="16632" y="19875"/>
                </a:cubicBezTo>
                <a:cubicBezTo>
                  <a:pt x="17274" y="19448"/>
                  <a:pt x="18045" y="18818"/>
                  <a:pt x="18476" y="18365"/>
                </a:cubicBezTo>
                <a:cubicBezTo>
                  <a:pt x="18915" y="17903"/>
                  <a:pt x="19451" y="17258"/>
                  <a:pt x="19451" y="17191"/>
                </a:cubicBezTo>
                <a:cubicBezTo>
                  <a:pt x="19451" y="17172"/>
                  <a:pt x="19475" y="17138"/>
                  <a:pt x="19506" y="17113"/>
                </a:cubicBezTo>
                <a:cubicBezTo>
                  <a:pt x="19563" y="17066"/>
                  <a:pt x="19908" y="16550"/>
                  <a:pt x="20071" y="16270"/>
                </a:cubicBezTo>
                <a:cubicBezTo>
                  <a:pt x="20200" y="16050"/>
                  <a:pt x="20619" y="15189"/>
                  <a:pt x="20756" y="14866"/>
                </a:cubicBezTo>
                <a:cubicBezTo>
                  <a:pt x="20902" y="14523"/>
                  <a:pt x="21106" y="13896"/>
                  <a:pt x="21212" y="13462"/>
                </a:cubicBezTo>
                <a:cubicBezTo>
                  <a:pt x="21229" y="13390"/>
                  <a:pt x="21262" y="13258"/>
                  <a:pt x="21285" y="13172"/>
                </a:cubicBezTo>
                <a:cubicBezTo>
                  <a:pt x="21410" y="12695"/>
                  <a:pt x="21551" y="11463"/>
                  <a:pt x="21552" y="10810"/>
                </a:cubicBezTo>
                <a:cubicBezTo>
                  <a:pt x="21553" y="10147"/>
                  <a:pt x="21423" y="8978"/>
                  <a:pt x="21290" y="8462"/>
                </a:cubicBezTo>
                <a:cubicBezTo>
                  <a:pt x="21271" y="8390"/>
                  <a:pt x="21219" y="8187"/>
                  <a:pt x="21175" y="8011"/>
                </a:cubicBezTo>
                <a:cubicBezTo>
                  <a:pt x="20923" y="7020"/>
                  <a:pt x="20394" y="5826"/>
                  <a:pt x="19795" y="4903"/>
                </a:cubicBezTo>
                <a:cubicBezTo>
                  <a:pt x="19133" y="3882"/>
                  <a:pt x="18161" y="2847"/>
                  <a:pt x="17211" y="2150"/>
                </a:cubicBezTo>
                <a:cubicBezTo>
                  <a:pt x="17067" y="2044"/>
                  <a:pt x="16909" y="1927"/>
                  <a:pt x="16857" y="1888"/>
                </a:cubicBezTo>
                <a:cubicBezTo>
                  <a:pt x="16655" y="1736"/>
                  <a:pt x="16053" y="1384"/>
                  <a:pt x="15630" y="1170"/>
                </a:cubicBezTo>
                <a:cubicBezTo>
                  <a:pt x="14605" y="650"/>
                  <a:pt x="13330" y="244"/>
                  <a:pt x="12310" y="115"/>
                </a:cubicBezTo>
                <a:cubicBezTo>
                  <a:pt x="12134" y="93"/>
                  <a:pt x="11859" y="58"/>
                  <a:pt x="11698" y="37"/>
                </a:cubicBezTo>
                <a:cubicBezTo>
                  <a:pt x="11508" y="12"/>
                  <a:pt x="11143" y="0"/>
                  <a:pt x="10774" y="0"/>
                </a:cubicBezTo>
                <a:close/>
              </a:path>
            </a:pathLst>
          </a:custGeom>
          <a:ln w="12700">
            <a:miter lim="400000"/>
          </a:ln>
          <a:effectLst>
            <a:outerShdw blurRad="444500" dist="215900" dir="16200000" rotWithShape="0">
              <a:srgbClr val="000000">
                <a:alpha val="70000"/>
              </a:srgbClr>
            </a:outerShdw>
          </a:effectLst>
        </p:spPr>
      </p:pic>
      <p:pic>
        <p:nvPicPr>
          <p:cNvPr id="55" name="pasted-image.tif">
            <a:extLst>
              <a:ext uri="{FF2B5EF4-FFF2-40B4-BE49-F238E27FC236}">
                <a16:creationId xmlns:a16="http://schemas.microsoft.com/office/drawing/2014/main" id="{E5EA8FC1-D4F9-A048-A02B-9401DB33B0A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3958" y="6300716"/>
            <a:ext cx="1286052" cy="1150677"/>
          </a:xfrm>
          <a:prstGeom prst="rect">
            <a:avLst/>
          </a:prstGeom>
          <a:ln w="12700">
            <a:miter lim="400000"/>
          </a:ln>
        </p:spPr>
      </p:pic>
      <p:pic>
        <p:nvPicPr>
          <p:cNvPr id="56" name="pasted-image.png">
            <a:extLst>
              <a:ext uri="{FF2B5EF4-FFF2-40B4-BE49-F238E27FC236}">
                <a16:creationId xmlns:a16="http://schemas.microsoft.com/office/drawing/2014/main" id="{B9481502-CFCA-DD4C-83C8-BF5D045EEC1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74394" y="7399402"/>
            <a:ext cx="983279" cy="1074217"/>
          </a:xfrm>
          <a:prstGeom prst="rect">
            <a:avLst/>
          </a:prstGeom>
          <a:ln w="12700">
            <a:miter lim="400000"/>
          </a:ln>
        </p:spPr>
      </p:pic>
      <p:pic>
        <p:nvPicPr>
          <p:cNvPr id="57" name="pasted-image.tif">
            <a:extLst>
              <a:ext uri="{FF2B5EF4-FFF2-40B4-BE49-F238E27FC236}">
                <a16:creationId xmlns:a16="http://schemas.microsoft.com/office/drawing/2014/main" id="{08AE3374-588F-DC43-84D4-43203F87A4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46427" y="6514657"/>
            <a:ext cx="1407788" cy="723091"/>
          </a:xfrm>
          <a:prstGeom prst="rect">
            <a:avLst/>
          </a:prstGeom>
          <a:ln w="12700">
            <a:miter lim="400000"/>
          </a:ln>
        </p:spPr>
      </p:pic>
      <p:pic>
        <p:nvPicPr>
          <p:cNvPr id="58" name="pasted-image.png">
            <a:extLst>
              <a:ext uri="{FF2B5EF4-FFF2-40B4-BE49-F238E27FC236}">
                <a16:creationId xmlns:a16="http://schemas.microsoft.com/office/drawing/2014/main" id="{1E4F42EB-C022-6345-A795-72790AA609C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76373" y="6362209"/>
            <a:ext cx="1027907" cy="1027907"/>
          </a:xfrm>
          <a:prstGeom prst="rect">
            <a:avLst/>
          </a:prstGeom>
          <a:ln w="12700">
            <a:miter lim="400000"/>
          </a:ln>
        </p:spPr>
      </p:pic>
      <p:pic>
        <p:nvPicPr>
          <p:cNvPr id="59" name="pasted-image.tif">
            <a:extLst>
              <a:ext uri="{FF2B5EF4-FFF2-40B4-BE49-F238E27FC236}">
                <a16:creationId xmlns:a16="http://schemas.microsoft.com/office/drawing/2014/main" id="{55696641-9AB9-C746-80D6-4E93C1840B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81936" y="7422589"/>
            <a:ext cx="1148496" cy="1027904"/>
          </a:xfrm>
          <a:prstGeom prst="rect">
            <a:avLst/>
          </a:prstGeom>
          <a:ln w="12700">
            <a:miter lim="400000"/>
          </a:ln>
        </p:spPr>
      </p:pic>
      <p:pic>
        <p:nvPicPr>
          <p:cNvPr id="60" name="droppedImage.png">
            <a:extLst>
              <a:ext uri="{FF2B5EF4-FFF2-40B4-BE49-F238E27FC236}">
                <a16:creationId xmlns:a16="http://schemas.microsoft.com/office/drawing/2014/main" id="{C5B2CA42-C553-5847-81F6-2576792F579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79039" y="4301477"/>
            <a:ext cx="1478243" cy="1478244"/>
          </a:xfrm>
          <a:prstGeom prst="rect">
            <a:avLst/>
          </a:prstGeom>
          <a:ln w="12700">
            <a:miter lim="400000"/>
          </a:ln>
        </p:spPr>
      </p:pic>
      <p:pic>
        <p:nvPicPr>
          <p:cNvPr id="61" name="droppedImage.png">
            <a:extLst>
              <a:ext uri="{FF2B5EF4-FFF2-40B4-BE49-F238E27FC236}">
                <a16:creationId xmlns:a16="http://schemas.microsoft.com/office/drawing/2014/main" id="{6ADCB84C-F85B-CC4F-B729-DC2388E6D42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853991" y="4301477"/>
            <a:ext cx="1478244" cy="1478244"/>
          </a:xfrm>
          <a:prstGeom prst="rect">
            <a:avLst/>
          </a:prstGeom>
          <a:ln w="12700">
            <a:miter lim="400000"/>
          </a:ln>
        </p:spPr>
      </p:pic>
      <p:sp>
        <p:nvSpPr>
          <p:cNvPr id="62" name="Shape 430">
            <a:extLst>
              <a:ext uri="{FF2B5EF4-FFF2-40B4-BE49-F238E27FC236}">
                <a16:creationId xmlns:a16="http://schemas.microsoft.com/office/drawing/2014/main" id="{BE21E8C5-D0C2-3F4A-97AB-6AF084E02537}"/>
              </a:ext>
            </a:extLst>
          </p:cNvPr>
          <p:cNvSpPr/>
          <p:nvPr/>
        </p:nvSpPr>
        <p:spPr>
          <a:xfrm>
            <a:off x="1642157" y="1698031"/>
            <a:ext cx="3647752" cy="863601"/>
          </a:xfrm>
          <a:prstGeom prst="rect">
            <a:avLst/>
          </a:prstGeom>
          <a:ln w="12700">
            <a:miter lim="400000"/>
          </a:ln>
          <a:extLst>
            <a:ext uri="{C572A759-6A51-4108-AA02-DFA0A04FC94B}">
              <ma14:wrappingTextBoxFlag xmlns="" xmlns:ma14="http://schemas.microsoft.com/office/mac/drawingml/2011/main" val="1"/>
            </a:ext>
          </a:extLst>
        </p:spPr>
        <p:txBody>
          <a:bodyPr lIns="38100" tIns="38100" rIns="38100" bIns="38100" anchor="ctr"/>
          <a:lstStyle>
            <a:lvl1pPr algn="ctr" defTabSz="622300">
              <a:lnSpc>
                <a:spcPct val="85000"/>
              </a:lnSpc>
              <a:buClr>
                <a:srgbClr val="525252"/>
              </a:buClr>
              <a:defRPr sz="4500">
                <a:solidFill>
                  <a:srgbClr val="FFFFFF"/>
                </a:solidFill>
                <a:uFill>
                  <a:solidFill>
                    <a:srgbClr val="FFFFFF"/>
                  </a:solidFill>
                </a:uFill>
              </a:defRPr>
            </a:lvl1pPr>
          </a:lstStyle>
          <a:p>
            <a:r>
              <a:rPr dirty="0">
                <a:latin typeface="Lato" panose="020F0502020204030203" pitchFamily="34" charset="0"/>
              </a:rPr>
              <a:t>World Class</a:t>
            </a:r>
          </a:p>
        </p:txBody>
      </p:sp>
      <p:sp>
        <p:nvSpPr>
          <p:cNvPr id="63" name="Shape 431">
            <a:extLst>
              <a:ext uri="{FF2B5EF4-FFF2-40B4-BE49-F238E27FC236}">
                <a16:creationId xmlns:a16="http://schemas.microsoft.com/office/drawing/2014/main" id="{5E863822-8BEB-B64E-9ECD-DACCD6AA77E3}"/>
              </a:ext>
            </a:extLst>
          </p:cNvPr>
          <p:cNvSpPr/>
          <p:nvPr/>
        </p:nvSpPr>
        <p:spPr>
          <a:xfrm>
            <a:off x="11896319" y="1698031"/>
            <a:ext cx="3647751" cy="863601"/>
          </a:xfrm>
          <a:prstGeom prst="rect">
            <a:avLst/>
          </a:prstGeom>
          <a:ln w="12700">
            <a:miter lim="400000"/>
          </a:ln>
          <a:extLst>
            <a:ext uri="{C572A759-6A51-4108-AA02-DFA0A04FC94B}">
              <ma14:wrappingTextBoxFlag xmlns="" xmlns:ma14="http://schemas.microsoft.com/office/mac/drawingml/2011/main" val="1"/>
            </a:ext>
          </a:extLst>
        </p:spPr>
        <p:txBody>
          <a:bodyPr lIns="38100" tIns="38100" rIns="38100" bIns="38100" anchor="ctr"/>
          <a:lstStyle>
            <a:lvl1pPr algn="ctr" defTabSz="622300">
              <a:lnSpc>
                <a:spcPct val="85000"/>
              </a:lnSpc>
              <a:buClr>
                <a:srgbClr val="525252"/>
              </a:buClr>
              <a:defRPr sz="4500">
                <a:solidFill>
                  <a:srgbClr val="FFFFFF"/>
                </a:solidFill>
                <a:uFill>
                  <a:solidFill>
                    <a:srgbClr val="FFFFFF"/>
                  </a:solidFill>
                </a:uFill>
              </a:defRPr>
            </a:lvl1pPr>
          </a:lstStyle>
          <a:p>
            <a:r>
              <a:rPr dirty="0">
                <a:latin typeface="Lato" panose="020F0502020204030203" pitchFamily="34" charset="0"/>
              </a:rPr>
              <a:t>Successful</a:t>
            </a:r>
          </a:p>
        </p:txBody>
      </p:sp>
      <p:sp>
        <p:nvSpPr>
          <p:cNvPr id="64" name="Shape 432">
            <a:extLst>
              <a:ext uri="{FF2B5EF4-FFF2-40B4-BE49-F238E27FC236}">
                <a16:creationId xmlns:a16="http://schemas.microsoft.com/office/drawing/2014/main" id="{B0AEE614-B0CA-E649-9476-104ABD625B53}"/>
              </a:ext>
            </a:extLst>
          </p:cNvPr>
          <p:cNvSpPr/>
          <p:nvPr/>
        </p:nvSpPr>
        <p:spPr>
          <a:xfrm>
            <a:off x="4872626" y="7915282"/>
            <a:ext cx="7440975" cy="863601"/>
          </a:xfrm>
          <a:prstGeom prst="rect">
            <a:avLst/>
          </a:prstGeom>
          <a:ln w="12700">
            <a:miter lim="400000"/>
          </a:ln>
          <a:extLst>
            <a:ext uri="{C572A759-6A51-4108-AA02-DFA0A04FC94B}">
              <ma14:wrappingTextBoxFlag xmlns="" xmlns:ma14="http://schemas.microsoft.com/office/mac/drawingml/2011/main" val="1"/>
            </a:ext>
          </a:extLst>
        </p:spPr>
        <p:txBody>
          <a:bodyPr lIns="38100" tIns="38100" rIns="38100" bIns="38100" anchor="ctr"/>
          <a:lstStyle>
            <a:lvl1pPr algn="ctr" defTabSz="622300">
              <a:lnSpc>
                <a:spcPct val="85000"/>
              </a:lnSpc>
              <a:buClr>
                <a:srgbClr val="525252"/>
              </a:buClr>
              <a:defRPr sz="4500">
                <a:solidFill>
                  <a:srgbClr val="E85C3D"/>
                </a:solidFill>
                <a:uFill>
                  <a:solidFill>
                    <a:srgbClr val="FFFFFF"/>
                  </a:solidFill>
                </a:uFill>
              </a:defRPr>
            </a:lvl1pPr>
          </a:lstStyle>
          <a:p>
            <a:r>
              <a:rPr dirty="0">
                <a:latin typeface="Lato" panose="020F0502020204030203" pitchFamily="34" charset="0"/>
              </a:rPr>
              <a:t>Tribal &amp; Siloed</a:t>
            </a:r>
          </a:p>
        </p:txBody>
      </p:sp>
      <p:pic>
        <p:nvPicPr>
          <p:cNvPr id="65" name="pasted-image.tiff">
            <a:extLst>
              <a:ext uri="{FF2B5EF4-FFF2-40B4-BE49-F238E27FC236}">
                <a16:creationId xmlns:a16="http://schemas.microsoft.com/office/drawing/2014/main" id="{8CAAD2F2-4218-F941-8BCC-A7B6300D738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2729688" y="4050093"/>
            <a:ext cx="1981011" cy="1981011"/>
          </a:xfrm>
          <a:prstGeom prst="rect">
            <a:avLst/>
          </a:prstGeom>
          <a:ln w="12700">
            <a:miter lim="400000"/>
          </a:ln>
        </p:spPr>
      </p:pic>
      <p:pic>
        <p:nvPicPr>
          <p:cNvPr id="66" name="pasted-image.tiff">
            <a:extLst>
              <a:ext uri="{FF2B5EF4-FFF2-40B4-BE49-F238E27FC236}">
                <a16:creationId xmlns:a16="http://schemas.microsoft.com/office/drawing/2014/main" id="{752EA04E-65DC-C843-9BE9-B51E4352D360}"/>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466841" y="4268092"/>
            <a:ext cx="1482491" cy="1482489"/>
          </a:xfrm>
          <a:prstGeom prst="rect">
            <a:avLst/>
          </a:prstGeom>
          <a:ln w="12700">
            <a:miter lim="400000"/>
          </a:ln>
        </p:spPr>
      </p:pic>
    </p:spTree>
    <p:extLst>
      <p:ext uri="{BB962C8B-B14F-4D97-AF65-F5344CB8AC3E}">
        <p14:creationId xmlns:p14="http://schemas.microsoft.com/office/powerpoint/2010/main" val="75599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par>
                                <p:cTn id="8" presetID="9"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cTn>
                              </p:par>
                              <p:par>
                                <p:cTn id="11" presetID="9"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dissolve">
                                      <p:cBhvr>
                                        <p:cTn id="13" dur="500"/>
                                        <p:tgtEl>
                                          <p:spTgt spid="54"/>
                                        </p:tgtEl>
                                      </p:cBhvr>
                                    </p:animEffect>
                                  </p:childTnLst>
                                </p:cTn>
                              </p:par>
                              <p:par>
                                <p:cTn id="14" presetID="9"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par>
                                <p:cTn id="17" presetID="9"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dissolve">
                                      <p:cBhvr>
                                        <p:cTn id="19" dur="500"/>
                                        <p:tgtEl>
                                          <p:spTgt spid="56"/>
                                        </p:tgtEl>
                                      </p:cBhvr>
                                    </p:animEffect>
                                  </p:childTnLst>
                                </p:cTn>
                              </p:par>
                              <p:par>
                                <p:cTn id="20" presetID="9"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dissolv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dissolv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dissolve">
                                      <p:cBhvr>
                                        <p:cTn id="32" dur="500"/>
                                        <p:tgtEl>
                                          <p:spTgt spid="40"/>
                                        </p:tgtEl>
                                      </p:cBhvr>
                                    </p:animEffect>
                                  </p:childTnLst>
                                </p:cTn>
                              </p:par>
                              <p:par>
                                <p:cTn id="33" presetID="9"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dissolve">
                                      <p:cBhvr>
                                        <p:cTn id="38" dur="500"/>
                                        <p:tgtEl>
                                          <p:spTgt spid="60"/>
                                        </p:tgtEl>
                                      </p:cBhvr>
                                    </p:animEffect>
                                  </p:childTnLst>
                                </p:cTn>
                              </p:par>
                              <p:par>
                                <p:cTn id="39" presetID="9"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dissolve">
                                      <p:cBhvr>
                                        <p:cTn id="41" dur="500"/>
                                        <p:tgtEl>
                                          <p:spTgt spid="61"/>
                                        </p:tgtEl>
                                      </p:cBhvr>
                                    </p:animEffect>
                                  </p:childTnLst>
                                </p:cTn>
                              </p:par>
                              <p:par>
                                <p:cTn id="42" presetID="9" presetClass="entr" presetSubtype="0" fill="hold"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dissolve">
                                      <p:cBhvr>
                                        <p:cTn id="44" dur="500"/>
                                        <p:tgtEl>
                                          <p:spTgt spid="66"/>
                                        </p:tgtEl>
                                      </p:cBhvr>
                                    </p:animEffect>
                                  </p:childTnLst>
                                </p:cTn>
                              </p:par>
                              <p:par>
                                <p:cTn id="45" presetID="9"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dissolve">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fill="hold" grpId="0" nodeType="clickEffect">
                                  <p:stCondLst>
                                    <p:cond delay="0"/>
                                  </p:stCondLst>
                                  <p:iterate>
                                    <p:tmAbs val="0"/>
                                  </p:iterate>
                                  <p:childTnLst>
                                    <p:set>
                                      <p:cBhvr>
                                        <p:cTn id="51" fill="hold"/>
                                        <p:tgtEl>
                                          <p:spTgt spid="62"/>
                                        </p:tgtEl>
                                        <p:attrNameLst>
                                          <p:attrName>style.visibility</p:attrName>
                                        </p:attrNameLst>
                                      </p:cBhvr>
                                      <p:to>
                                        <p:strVal val="visible"/>
                                      </p:to>
                                    </p:set>
                                    <p:animEffect transition="in" filter="dissolve">
                                      <p:cBhvr>
                                        <p:cTn id="52" dur="1000"/>
                                        <p:tgtEl>
                                          <p:spTgt spid="6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0" nodeType="clickEffect">
                                  <p:stCondLst>
                                    <p:cond delay="0"/>
                                  </p:stCondLst>
                                  <p:iterate>
                                    <p:tmAbs val="0"/>
                                  </p:iterate>
                                  <p:childTnLst>
                                    <p:set>
                                      <p:cBhvr>
                                        <p:cTn id="56" fill="hold"/>
                                        <p:tgtEl>
                                          <p:spTgt spid="63"/>
                                        </p:tgtEl>
                                        <p:attrNameLst>
                                          <p:attrName>style.visibility</p:attrName>
                                        </p:attrNameLst>
                                      </p:cBhvr>
                                      <p:to>
                                        <p:strVal val="visible"/>
                                      </p:to>
                                    </p:set>
                                    <p:animEffect transition="in" filter="dissolve">
                                      <p:cBhvr>
                                        <p:cTn id="57" dur="10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iterate>
                                    <p:tmAbs val="0"/>
                                  </p:iterate>
                                  <p:childTnLst>
                                    <p:set>
                                      <p:cBhvr>
                                        <p:cTn id="61" fill="hold"/>
                                        <p:tgtEl>
                                          <p:spTgt spid="6"/>
                                        </p:tgtEl>
                                        <p:attrNameLst>
                                          <p:attrName>style.visibility</p:attrName>
                                        </p:attrNameLst>
                                      </p:cBhvr>
                                      <p:to>
                                        <p:strVal val="visible"/>
                                      </p:to>
                                    </p:set>
                                    <p:animEffect transition="in" filter="wipe(down)">
                                      <p:cBhvr>
                                        <p:cTn id="62" dur="1000"/>
                                        <p:tgtEl>
                                          <p:spTgt spid="6"/>
                                        </p:tgtEl>
                                      </p:cBhvr>
                                    </p:animEffect>
                                  </p:childTnLst>
                                </p:cTn>
                              </p:par>
                            </p:childTnLst>
                          </p:cTn>
                        </p:par>
                        <p:par>
                          <p:cTn id="63" fill="hold">
                            <p:stCondLst>
                              <p:cond delay="1000"/>
                            </p:stCondLst>
                            <p:childTnLst>
                              <p:par>
                                <p:cTn id="64" presetID="9" presetClass="entr" fill="hold" grpId="0" nodeType="afterEffect">
                                  <p:stCondLst>
                                    <p:cond delay="0"/>
                                  </p:stCondLst>
                                  <p:iterate>
                                    <p:tmAbs val="0"/>
                                  </p:iterate>
                                  <p:childTnLst>
                                    <p:set>
                                      <p:cBhvr>
                                        <p:cTn id="65" fill="hold"/>
                                        <p:tgtEl>
                                          <p:spTgt spid="64"/>
                                        </p:tgtEl>
                                        <p:attrNameLst>
                                          <p:attrName>style.visibility</p:attrName>
                                        </p:attrNameLst>
                                      </p:cBhvr>
                                      <p:to>
                                        <p:strVal val="visible"/>
                                      </p:to>
                                    </p:set>
                                    <p:animEffect transition="in" filter="dissolve">
                                      <p:cBhvr>
                                        <p:cTn id="66"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62" grpId="0" animBg="1" advAuto="0"/>
      <p:bldP spid="63" grpId="0" animBg="1" advAuto="0"/>
      <p:bldP spid="64"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orem Ipsum…">
            <a:extLst>
              <a:ext uri="{FF2B5EF4-FFF2-40B4-BE49-F238E27FC236}">
                <a16:creationId xmlns:a16="http://schemas.microsoft.com/office/drawing/2014/main" id="{748004E4-AC5B-B74E-AE06-EAA24CD0FBAA}"/>
              </a:ext>
            </a:extLst>
          </p:cNvPr>
          <p:cNvSpPr txBox="1"/>
          <p:nvPr/>
        </p:nvSpPr>
        <p:spPr>
          <a:xfrm>
            <a:off x="988795" y="1022104"/>
            <a:ext cx="14962405" cy="3303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3" tIns="67733" rIns="67733" bIns="67733" anchor="ctr">
            <a:noAutofit/>
          </a:bodyPr>
          <a:lstStyle/>
          <a:p>
            <a:pPr>
              <a:lnSpc>
                <a:spcPct val="105000"/>
              </a:lnSpc>
              <a:defRPr sz="4800" b="1"/>
            </a:pPr>
            <a:r>
              <a:rPr lang="en-US" sz="4800" dirty="0">
                <a:solidFill>
                  <a:schemeClr val="accent1"/>
                </a:solidFill>
                <a:latin typeface="Lato Light" panose="020F0302020204030203" pitchFamily="34" charset="77"/>
              </a:rPr>
              <a:t>Show your teammates that their contributions matter.</a:t>
            </a:r>
          </a:p>
          <a:p>
            <a:pPr>
              <a:lnSpc>
                <a:spcPct val="105000"/>
              </a:lnSpc>
              <a:defRPr sz="4800" b="1"/>
            </a:pPr>
            <a:endParaRPr lang="en-US" sz="4800" dirty="0">
              <a:solidFill>
                <a:schemeClr val="accent1"/>
              </a:solidFill>
              <a:latin typeface="Lato Light" panose="020F0302020204030203" pitchFamily="34" charset="77"/>
            </a:endParaRPr>
          </a:p>
          <a:p>
            <a:pPr>
              <a:lnSpc>
                <a:spcPct val="105000"/>
              </a:lnSpc>
              <a:defRPr sz="4800" b="1"/>
            </a:pPr>
            <a:endParaRPr lang="en-US" sz="4800" dirty="0">
              <a:solidFill>
                <a:schemeClr val="accent1"/>
              </a:solidFill>
              <a:latin typeface="Lato Light" panose="020F0302020204030203" pitchFamily="34" charset="77"/>
            </a:endParaRPr>
          </a:p>
          <a:p>
            <a:pPr>
              <a:lnSpc>
                <a:spcPct val="105000"/>
              </a:lnSpc>
              <a:defRPr sz="4800" b="1"/>
            </a:pPr>
            <a:endParaRPr lang="en-US" sz="4800" dirty="0">
              <a:solidFill>
                <a:srgbClr val="236599"/>
              </a:solidFill>
              <a:latin typeface="Lato Light" panose="020F0302020204030203" pitchFamily="34" charset="77"/>
            </a:endParaRPr>
          </a:p>
        </p:txBody>
      </p:sp>
      <p:sp>
        <p:nvSpPr>
          <p:cNvPr id="5" name="Rectangle 4">
            <a:extLst>
              <a:ext uri="{FF2B5EF4-FFF2-40B4-BE49-F238E27FC236}">
                <a16:creationId xmlns:a16="http://schemas.microsoft.com/office/drawing/2014/main" id="{F6F07EF5-1D3F-804A-9148-EA16BDC3FD25}"/>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9" name="Rounded Rectangle 8">
            <a:extLst>
              <a:ext uri="{FF2B5EF4-FFF2-40B4-BE49-F238E27FC236}">
                <a16:creationId xmlns:a16="http://schemas.microsoft.com/office/drawing/2014/main" id="{7E153E90-D67E-BF4F-82D0-60FF13633519}"/>
              </a:ext>
            </a:extLst>
          </p:cNvPr>
          <p:cNvSpPr/>
          <p:nvPr/>
        </p:nvSpPr>
        <p:spPr>
          <a:xfrm>
            <a:off x="1113418" y="2698433"/>
            <a:ext cx="4547339" cy="25746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Lato" panose="020F0502020204030203" pitchFamily="34" charset="0"/>
              </a:rPr>
              <a:t>Transactional Leadership</a:t>
            </a:r>
          </a:p>
        </p:txBody>
      </p:sp>
      <p:sp>
        <p:nvSpPr>
          <p:cNvPr id="10" name="Rounded Rectangle 9">
            <a:extLst>
              <a:ext uri="{FF2B5EF4-FFF2-40B4-BE49-F238E27FC236}">
                <a16:creationId xmlns:a16="http://schemas.microsoft.com/office/drawing/2014/main" id="{EA129742-C947-6D43-BFD0-04545596A533}"/>
              </a:ext>
            </a:extLst>
          </p:cNvPr>
          <p:cNvSpPr/>
          <p:nvPr/>
        </p:nvSpPr>
        <p:spPr>
          <a:xfrm>
            <a:off x="5815861" y="2698433"/>
            <a:ext cx="4547339" cy="25746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Lato" panose="020F0502020204030203" pitchFamily="34" charset="0"/>
              </a:rPr>
              <a:t>Transformational Leadership</a:t>
            </a:r>
          </a:p>
        </p:txBody>
      </p:sp>
      <p:sp>
        <p:nvSpPr>
          <p:cNvPr id="11" name="Rounded Rectangle 10">
            <a:extLst>
              <a:ext uri="{FF2B5EF4-FFF2-40B4-BE49-F238E27FC236}">
                <a16:creationId xmlns:a16="http://schemas.microsoft.com/office/drawing/2014/main" id="{9484B2C0-E10C-5840-94BE-CF1E0435CE38}"/>
              </a:ext>
            </a:extLst>
          </p:cNvPr>
          <p:cNvSpPr/>
          <p:nvPr/>
        </p:nvSpPr>
        <p:spPr>
          <a:xfrm>
            <a:off x="10535181" y="2698433"/>
            <a:ext cx="4547339" cy="25746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Lato" panose="020F0502020204030203" pitchFamily="34" charset="0"/>
              </a:rPr>
              <a:t>Translational Leadership</a:t>
            </a:r>
          </a:p>
        </p:txBody>
      </p:sp>
      <p:sp>
        <p:nvSpPr>
          <p:cNvPr id="12" name="Lorem Ipsum…">
            <a:extLst>
              <a:ext uri="{FF2B5EF4-FFF2-40B4-BE49-F238E27FC236}">
                <a16:creationId xmlns:a16="http://schemas.microsoft.com/office/drawing/2014/main" id="{19C4DF4F-F7CD-C246-AEDD-6B61B8821090}"/>
              </a:ext>
            </a:extLst>
          </p:cNvPr>
          <p:cNvSpPr txBox="1"/>
          <p:nvPr/>
        </p:nvSpPr>
        <p:spPr>
          <a:xfrm>
            <a:off x="1542248" y="5486401"/>
            <a:ext cx="3613685" cy="171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gn="ctr">
              <a:lnSpc>
                <a:spcPct val="105000"/>
              </a:lnSpc>
              <a:defRPr sz="4800" b="1"/>
            </a:pPr>
            <a:r>
              <a:rPr lang="en-US" sz="3600" dirty="0">
                <a:solidFill>
                  <a:schemeClr val="accent1"/>
                </a:solidFill>
                <a:latin typeface="Lato Light" panose="020F0302020204030203" pitchFamily="34" charset="77"/>
              </a:rPr>
              <a:t>Guidance on daily assignments</a:t>
            </a:r>
          </a:p>
        </p:txBody>
      </p:sp>
      <p:sp>
        <p:nvSpPr>
          <p:cNvPr id="13" name="Lorem Ipsum…">
            <a:extLst>
              <a:ext uri="{FF2B5EF4-FFF2-40B4-BE49-F238E27FC236}">
                <a16:creationId xmlns:a16="http://schemas.microsoft.com/office/drawing/2014/main" id="{A8D0E949-D772-C444-B623-29FD057D4B37}"/>
              </a:ext>
            </a:extLst>
          </p:cNvPr>
          <p:cNvSpPr txBox="1"/>
          <p:nvPr/>
        </p:nvSpPr>
        <p:spPr>
          <a:xfrm>
            <a:off x="6282687" y="5486401"/>
            <a:ext cx="3613685" cy="171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gn="ctr">
              <a:lnSpc>
                <a:spcPct val="105000"/>
              </a:lnSpc>
              <a:defRPr sz="4800" b="1"/>
            </a:pPr>
            <a:r>
              <a:rPr lang="en-US" sz="3600" dirty="0">
                <a:solidFill>
                  <a:schemeClr val="accent1"/>
                </a:solidFill>
                <a:latin typeface="Lato Light" panose="020F0302020204030203" pitchFamily="34" charset="77"/>
              </a:rPr>
              <a:t>Offer a compelling vision</a:t>
            </a:r>
          </a:p>
        </p:txBody>
      </p:sp>
      <p:sp>
        <p:nvSpPr>
          <p:cNvPr id="14" name="Lorem Ipsum…">
            <a:extLst>
              <a:ext uri="{FF2B5EF4-FFF2-40B4-BE49-F238E27FC236}">
                <a16:creationId xmlns:a16="http://schemas.microsoft.com/office/drawing/2014/main" id="{747F6B1C-E678-674F-BFE5-AEC9F4263FEE}"/>
              </a:ext>
            </a:extLst>
          </p:cNvPr>
          <p:cNvSpPr txBox="1"/>
          <p:nvPr/>
        </p:nvSpPr>
        <p:spPr>
          <a:xfrm>
            <a:off x="10332720" y="5486401"/>
            <a:ext cx="5332036" cy="171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gn="ctr">
              <a:lnSpc>
                <a:spcPct val="105000"/>
              </a:lnSpc>
              <a:defRPr sz="4800" b="1"/>
            </a:pPr>
            <a:r>
              <a:rPr lang="en-US" sz="3600" dirty="0">
                <a:solidFill>
                  <a:schemeClr val="accent1"/>
                </a:solidFill>
                <a:latin typeface="Lato Light" panose="020F0302020204030203" pitchFamily="34" charset="77"/>
              </a:rPr>
              <a:t>Show how the daily work connects to the vision</a:t>
            </a:r>
          </a:p>
        </p:txBody>
      </p:sp>
      <p:sp>
        <p:nvSpPr>
          <p:cNvPr id="2" name="Curved Up Arrow 1">
            <a:extLst>
              <a:ext uri="{FF2B5EF4-FFF2-40B4-BE49-F238E27FC236}">
                <a16:creationId xmlns:a16="http://schemas.microsoft.com/office/drawing/2014/main" id="{0CDCF4B8-D1B9-6E47-96FA-F8437B6DE9E0}"/>
              </a:ext>
            </a:extLst>
          </p:cNvPr>
          <p:cNvSpPr/>
          <p:nvPr/>
        </p:nvSpPr>
        <p:spPr>
          <a:xfrm>
            <a:off x="3870960" y="7206217"/>
            <a:ext cx="10424160" cy="1719816"/>
          </a:xfrm>
          <a:prstGeom prst="curvedUpArrow">
            <a:avLst/>
          </a:prstGeom>
          <a:ln>
            <a:solidFill>
              <a:schemeClr val="bg1"/>
            </a:solidFill>
            <a:extLst>
              <a:ext uri="{C807C97D-BFC1-408E-A445-0C87EB9F89A2}">
                <ask:lineSketchStyleProps xmlns:ask="http://schemas.microsoft.com/office/drawing/2018/sketchyshapes" sd="1219033472">
                  <a:custGeom>
                    <a:avLst/>
                    <a:gdLst>
                      <a:gd name="connsiteX0" fmla="*/ 8613464 w 8937890"/>
                      <a:gd name="connsiteY0" fmla="*/ 0 h 1297703"/>
                      <a:gd name="connsiteX1" fmla="*/ 8803709 w 8937890"/>
                      <a:gd name="connsiteY1" fmla="*/ 324426 h 1297703"/>
                      <a:gd name="connsiteX2" fmla="*/ 8641496 w 8937890"/>
                      <a:gd name="connsiteY2" fmla="*/ 324426 h 1297703"/>
                      <a:gd name="connsiteX3" fmla="*/ 5575618 w 8937890"/>
                      <a:gd name="connsiteY3" fmla="*/ 1258904 h 1297703"/>
                      <a:gd name="connsiteX4" fmla="*/ 4387838 w 8937890"/>
                      <a:gd name="connsiteY4" fmla="*/ 1296748 h 1297703"/>
                      <a:gd name="connsiteX5" fmla="*/ 8317069 w 8937890"/>
                      <a:gd name="connsiteY5" fmla="*/ 324428 h 1297703"/>
                      <a:gd name="connsiteX6" fmla="*/ 8154857 w 8937890"/>
                      <a:gd name="connsiteY6" fmla="*/ 324426 h 1297703"/>
                      <a:gd name="connsiteX7" fmla="*/ 8613464 w 8937890"/>
                      <a:gd name="connsiteY7" fmla="*/ 0 h 1297703"/>
                      <a:gd name="connsiteX0" fmla="*/ 4225626 w 8937890"/>
                      <a:gd name="connsiteY0" fmla="*/ 1297703 h 1297703"/>
                      <a:gd name="connsiteX1" fmla="*/ 0 w 8937890"/>
                      <a:gd name="connsiteY1" fmla="*/ 0 h 1297703"/>
                      <a:gd name="connsiteX2" fmla="*/ 324426 w 8937890"/>
                      <a:gd name="connsiteY2" fmla="*/ 0 h 1297703"/>
                      <a:gd name="connsiteX3" fmla="*/ 4550052 w 8937890"/>
                      <a:gd name="connsiteY3" fmla="*/ 1297703 h 1297703"/>
                      <a:gd name="connsiteX4" fmla="*/ 4225626 w 8937890"/>
                      <a:gd name="connsiteY4" fmla="*/ 1297703 h 1297703"/>
                      <a:gd name="connsiteX0" fmla="*/ 4387839 w 8937890"/>
                      <a:gd name="connsiteY0" fmla="*/ 1296746 h 1297703"/>
                      <a:gd name="connsiteX1" fmla="*/ 8317070 w 8937890"/>
                      <a:gd name="connsiteY1" fmla="*/ 324426 h 1297703"/>
                      <a:gd name="connsiteX2" fmla="*/ 8154857 w 8937890"/>
                      <a:gd name="connsiteY2" fmla="*/ 324426 h 1297703"/>
                      <a:gd name="connsiteX3" fmla="*/ 8613464 w 8937890"/>
                      <a:gd name="connsiteY3" fmla="*/ 0 h 1297703"/>
                      <a:gd name="connsiteX4" fmla="*/ 8803709 w 8937890"/>
                      <a:gd name="connsiteY4" fmla="*/ 324426 h 1297703"/>
                      <a:gd name="connsiteX5" fmla="*/ 8641496 w 8937890"/>
                      <a:gd name="connsiteY5" fmla="*/ 324426 h 1297703"/>
                      <a:gd name="connsiteX6" fmla="*/ 4550051 w 8937890"/>
                      <a:gd name="connsiteY6" fmla="*/ 1297704 h 1297703"/>
                      <a:gd name="connsiteX7" fmla="*/ 4225626 w 8937890"/>
                      <a:gd name="connsiteY7" fmla="*/ 1297703 h 1297703"/>
                      <a:gd name="connsiteX8" fmla="*/ 0 w 8937890"/>
                      <a:gd name="connsiteY8" fmla="*/ 0 h 1297703"/>
                      <a:gd name="connsiteX9" fmla="*/ 324426 w 8937890"/>
                      <a:gd name="connsiteY9" fmla="*/ 0 h 1297703"/>
                      <a:gd name="connsiteX10" fmla="*/ 4550052 w 8937890"/>
                      <a:gd name="connsiteY10" fmla="*/ 1297703 h 12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37890" h="1297703" stroke="0" extrusionOk="0">
                        <a:moveTo>
                          <a:pt x="8613464" y="0"/>
                        </a:moveTo>
                        <a:cubicBezTo>
                          <a:pt x="8723242" y="126133"/>
                          <a:pt x="8702202" y="217283"/>
                          <a:pt x="8803709" y="324426"/>
                        </a:cubicBezTo>
                        <a:cubicBezTo>
                          <a:pt x="8744191" y="331226"/>
                          <a:pt x="8721014" y="322268"/>
                          <a:pt x="8641496" y="324426"/>
                        </a:cubicBezTo>
                        <a:cubicBezTo>
                          <a:pt x="8223092" y="957612"/>
                          <a:pt x="6987961" y="1094238"/>
                          <a:pt x="5575618" y="1258904"/>
                        </a:cubicBezTo>
                        <a:cubicBezTo>
                          <a:pt x="5226604" y="1307396"/>
                          <a:pt x="4872527" y="1311539"/>
                          <a:pt x="4387838" y="1296748"/>
                        </a:cubicBezTo>
                        <a:cubicBezTo>
                          <a:pt x="6280242" y="1218936"/>
                          <a:pt x="7647119" y="848353"/>
                          <a:pt x="8317069" y="324428"/>
                        </a:cubicBezTo>
                        <a:cubicBezTo>
                          <a:pt x="8257174" y="331042"/>
                          <a:pt x="8234816" y="317194"/>
                          <a:pt x="8154857" y="324426"/>
                        </a:cubicBezTo>
                        <a:cubicBezTo>
                          <a:pt x="8254918" y="173932"/>
                          <a:pt x="8530295" y="120856"/>
                          <a:pt x="8613464" y="0"/>
                        </a:cubicBezTo>
                        <a:close/>
                      </a:path>
                      <a:path w="8937890" h="1297703" fill="darkenLess" stroke="0" extrusionOk="0">
                        <a:moveTo>
                          <a:pt x="4225626" y="1297703"/>
                        </a:moveTo>
                        <a:cubicBezTo>
                          <a:pt x="1720850" y="1270041"/>
                          <a:pt x="98422" y="797193"/>
                          <a:pt x="0" y="0"/>
                        </a:cubicBezTo>
                        <a:cubicBezTo>
                          <a:pt x="114758" y="-10540"/>
                          <a:pt x="257509" y="23903"/>
                          <a:pt x="324426" y="0"/>
                        </a:cubicBezTo>
                        <a:cubicBezTo>
                          <a:pt x="433908" y="646107"/>
                          <a:pt x="1811752" y="1194192"/>
                          <a:pt x="4550052" y="1297703"/>
                        </a:cubicBezTo>
                        <a:cubicBezTo>
                          <a:pt x="4388395" y="1314752"/>
                          <a:pt x="4332123" y="1292431"/>
                          <a:pt x="4225626" y="1297703"/>
                        </a:cubicBezTo>
                        <a:close/>
                      </a:path>
                      <a:path w="8937890" h="1297703" fill="none" extrusionOk="0">
                        <a:moveTo>
                          <a:pt x="4387839" y="1296746"/>
                        </a:moveTo>
                        <a:cubicBezTo>
                          <a:pt x="6213438" y="1398471"/>
                          <a:pt x="7810569" y="754035"/>
                          <a:pt x="8317070" y="324426"/>
                        </a:cubicBezTo>
                        <a:cubicBezTo>
                          <a:pt x="8284093" y="330643"/>
                          <a:pt x="8214158" y="319170"/>
                          <a:pt x="8154857" y="324426"/>
                        </a:cubicBezTo>
                        <a:cubicBezTo>
                          <a:pt x="8251838" y="229889"/>
                          <a:pt x="8489152" y="159317"/>
                          <a:pt x="8613464" y="0"/>
                        </a:cubicBezTo>
                        <a:cubicBezTo>
                          <a:pt x="8676199" y="83682"/>
                          <a:pt x="8719154" y="200815"/>
                          <a:pt x="8803709" y="324426"/>
                        </a:cubicBezTo>
                        <a:cubicBezTo>
                          <a:pt x="8728728" y="331898"/>
                          <a:pt x="8692887" y="319637"/>
                          <a:pt x="8641496" y="324426"/>
                        </a:cubicBezTo>
                        <a:cubicBezTo>
                          <a:pt x="8483899" y="907690"/>
                          <a:pt x="6756195" y="1587073"/>
                          <a:pt x="4550051" y="1297704"/>
                        </a:cubicBezTo>
                        <a:cubicBezTo>
                          <a:pt x="4454557" y="1323523"/>
                          <a:pt x="4327712" y="1296097"/>
                          <a:pt x="4225626" y="1297703"/>
                        </a:cubicBezTo>
                        <a:cubicBezTo>
                          <a:pt x="1732294" y="1316836"/>
                          <a:pt x="43050" y="761919"/>
                          <a:pt x="0" y="0"/>
                        </a:cubicBezTo>
                        <a:cubicBezTo>
                          <a:pt x="121675" y="-3210"/>
                          <a:pt x="223317" y="1802"/>
                          <a:pt x="324426" y="0"/>
                        </a:cubicBezTo>
                        <a:cubicBezTo>
                          <a:pt x="203950" y="501509"/>
                          <a:pt x="1895974" y="1446576"/>
                          <a:pt x="4550052" y="1297703"/>
                        </a:cubicBezTo>
                      </a:path>
                      <a:path w="8937890" h="1297703" fill="none" stroke="0" extrusionOk="0">
                        <a:moveTo>
                          <a:pt x="4387839" y="1296746"/>
                        </a:moveTo>
                        <a:cubicBezTo>
                          <a:pt x="6211146" y="1245775"/>
                          <a:pt x="7751323" y="872448"/>
                          <a:pt x="8317070" y="324426"/>
                        </a:cubicBezTo>
                        <a:cubicBezTo>
                          <a:pt x="8256892" y="329899"/>
                          <a:pt x="8208517" y="307460"/>
                          <a:pt x="8154857" y="324426"/>
                        </a:cubicBezTo>
                        <a:cubicBezTo>
                          <a:pt x="8344283" y="133348"/>
                          <a:pt x="8483460" y="93389"/>
                          <a:pt x="8613464" y="0"/>
                        </a:cubicBezTo>
                        <a:cubicBezTo>
                          <a:pt x="8718791" y="121704"/>
                          <a:pt x="8726440" y="198966"/>
                          <a:pt x="8803709" y="324426"/>
                        </a:cubicBezTo>
                        <a:cubicBezTo>
                          <a:pt x="8730510" y="343121"/>
                          <a:pt x="8698566" y="316299"/>
                          <a:pt x="8641496" y="324426"/>
                        </a:cubicBezTo>
                        <a:cubicBezTo>
                          <a:pt x="7774637" y="1100488"/>
                          <a:pt x="6561684" y="813036"/>
                          <a:pt x="4550051" y="1297704"/>
                        </a:cubicBezTo>
                        <a:cubicBezTo>
                          <a:pt x="4427849" y="1330917"/>
                          <a:pt x="4305218" y="1269155"/>
                          <a:pt x="4225626" y="1297703"/>
                        </a:cubicBezTo>
                        <a:cubicBezTo>
                          <a:pt x="1948674" y="1359115"/>
                          <a:pt x="37220" y="834446"/>
                          <a:pt x="0" y="0"/>
                        </a:cubicBezTo>
                        <a:cubicBezTo>
                          <a:pt x="66211" y="-23586"/>
                          <a:pt x="165075" y="36678"/>
                          <a:pt x="324426" y="0"/>
                        </a:cubicBezTo>
                        <a:cubicBezTo>
                          <a:pt x="425451" y="780347"/>
                          <a:pt x="1701016" y="1410778"/>
                          <a:pt x="4550052" y="1297703"/>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Lato" panose="020F0502020204030203" pitchFamily="34" charset="0"/>
            </a:endParaRPr>
          </a:p>
        </p:txBody>
      </p:sp>
      <p:sp>
        <p:nvSpPr>
          <p:cNvPr id="15" name="Curved Up Arrow 14">
            <a:extLst>
              <a:ext uri="{FF2B5EF4-FFF2-40B4-BE49-F238E27FC236}">
                <a16:creationId xmlns:a16="http://schemas.microsoft.com/office/drawing/2014/main" id="{2E860AF4-3110-5B4A-BD7C-A6B413F5D496}"/>
              </a:ext>
            </a:extLst>
          </p:cNvPr>
          <p:cNvSpPr/>
          <p:nvPr/>
        </p:nvSpPr>
        <p:spPr>
          <a:xfrm>
            <a:off x="8089529" y="7206217"/>
            <a:ext cx="4833250" cy="795194"/>
          </a:xfrm>
          <a:prstGeom prst="curvedUpArrow">
            <a:avLst/>
          </a:prstGeom>
          <a:ln>
            <a:solidFill>
              <a:schemeClr val="bg1"/>
            </a:solidFill>
            <a:extLst>
              <a:ext uri="{C807C97D-BFC1-408E-A445-0C87EB9F89A2}">
                <ask:lineSketchStyleProps xmlns:ask="http://schemas.microsoft.com/office/drawing/2018/sketchyshapes" sd="1219033472">
                  <a:custGeom>
                    <a:avLst/>
                    <a:gdLst>
                      <a:gd name="connsiteX0" fmla="*/ 8613464 w 8937890"/>
                      <a:gd name="connsiteY0" fmla="*/ 0 h 1297703"/>
                      <a:gd name="connsiteX1" fmla="*/ 8803709 w 8937890"/>
                      <a:gd name="connsiteY1" fmla="*/ 324426 h 1297703"/>
                      <a:gd name="connsiteX2" fmla="*/ 8641496 w 8937890"/>
                      <a:gd name="connsiteY2" fmla="*/ 324426 h 1297703"/>
                      <a:gd name="connsiteX3" fmla="*/ 5575618 w 8937890"/>
                      <a:gd name="connsiteY3" fmla="*/ 1258904 h 1297703"/>
                      <a:gd name="connsiteX4" fmla="*/ 4387838 w 8937890"/>
                      <a:gd name="connsiteY4" fmla="*/ 1296748 h 1297703"/>
                      <a:gd name="connsiteX5" fmla="*/ 8317069 w 8937890"/>
                      <a:gd name="connsiteY5" fmla="*/ 324428 h 1297703"/>
                      <a:gd name="connsiteX6" fmla="*/ 8154857 w 8937890"/>
                      <a:gd name="connsiteY6" fmla="*/ 324426 h 1297703"/>
                      <a:gd name="connsiteX7" fmla="*/ 8613464 w 8937890"/>
                      <a:gd name="connsiteY7" fmla="*/ 0 h 1297703"/>
                      <a:gd name="connsiteX0" fmla="*/ 4225626 w 8937890"/>
                      <a:gd name="connsiteY0" fmla="*/ 1297703 h 1297703"/>
                      <a:gd name="connsiteX1" fmla="*/ 0 w 8937890"/>
                      <a:gd name="connsiteY1" fmla="*/ 0 h 1297703"/>
                      <a:gd name="connsiteX2" fmla="*/ 324426 w 8937890"/>
                      <a:gd name="connsiteY2" fmla="*/ 0 h 1297703"/>
                      <a:gd name="connsiteX3" fmla="*/ 4550052 w 8937890"/>
                      <a:gd name="connsiteY3" fmla="*/ 1297703 h 1297703"/>
                      <a:gd name="connsiteX4" fmla="*/ 4225626 w 8937890"/>
                      <a:gd name="connsiteY4" fmla="*/ 1297703 h 1297703"/>
                      <a:gd name="connsiteX0" fmla="*/ 4387839 w 8937890"/>
                      <a:gd name="connsiteY0" fmla="*/ 1296746 h 1297703"/>
                      <a:gd name="connsiteX1" fmla="*/ 8317070 w 8937890"/>
                      <a:gd name="connsiteY1" fmla="*/ 324426 h 1297703"/>
                      <a:gd name="connsiteX2" fmla="*/ 8154857 w 8937890"/>
                      <a:gd name="connsiteY2" fmla="*/ 324426 h 1297703"/>
                      <a:gd name="connsiteX3" fmla="*/ 8613464 w 8937890"/>
                      <a:gd name="connsiteY3" fmla="*/ 0 h 1297703"/>
                      <a:gd name="connsiteX4" fmla="*/ 8803709 w 8937890"/>
                      <a:gd name="connsiteY4" fmla="*/ 324426 h 1297703"/>
                      <a:gd name="connsiteX5" fmla="*/ 8641496 w 8937890"/>
                      <a:gd name="connsiteY5" fmla="*/ 324426 h 1297703"/>
                      <a:gd name="connsiteX6" fmla="*/ 4550051 w 8937890"/>
                      <a:gd name="connsiteY6" fmla="*/ 1297704 h 1297703"/>
                      <a:gd name="connsiteX7" fmla="*/ 4225626 w 8937890"/>
                      <a:gd name="connsiteY7" fmla="*/ 1297703 h 1297703"/>
                      <a:gd name="connsiteX8" fmla="*/ 0 w 8937890"/>
                      <a:gd name="connsiteY8" fmla="*/ 0 h 1297703"/>
                      <a:gd name="connsiteX9" fmla="*/ 324426 w 8937890"/>
                      <a:gd name="connsiteY9" fmla="*/ 0 h 1297703"/>
                      <a:gd name="connsiteX10" fmla="*/ 4550052 w 8937890"/>
                      <a:gd name="connsiteY10" fmla="*/ 1297703 h 129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37890" h="1297703" stroke="0" extrusionOk="0">
                        <a:moveTo>
                          <a:pt x="8613464" y="0"/>
                        </a:moveTo>
                        <a:cubicBezTo>
                          <a:pt x="8723242" y="126133"/>
                          <a:pt x="8702202" y="217283"/>
                          <a:pt x="8803709" y="324426"/>
                        </a:cubicBezTo>
                        <a:cubicBezTo>
                          <a:pt x="8744191" y="331226"/>
                          <a:pt x="8721014" y="322268"/>
                          <a:pt x="8641496" y="324426"/>
                        </a:cubicBezTo>
                        <a:cubicBezTo>
                          <a:pt x="8223092" y="957612"/>
                          <a:pt x="6987961" y="1094238"/>
                          <a:pt x="5575618" y="1258904"/>
                        </a:cubicBezTo>
                        <a:cubicBezTo>
                          <a:pt x="5226604" y="1307396"/>
                          <a:pt x="4872527" y="1311539"/>
                          <a:pt x="4387838" y="1296748"/>
                        </a:cubicBezTo>
                        <a:cubicBezTo>
                          <a:pt x="6280242" y="1218936"/>
                          <a:pt x="7647119" y="848353"/>
                          <a:pt x="8317069" y="324428"/>
                        </a:cubicBezTo>
                        <a:cubicBezTo>
                          <a:pt x="8257174" y="331042"/>
                          <a:pt x="8234816" y="317194"/>
                          <a:pt x="8154857" y="324426"/>
                        </a:cubicBezTo>
                        <a:cubicBezTo>
                          <a:pt x="8254918" y="173932"/>
                          <a:pt x="8530295" y="120856"/>
                          <a:pt x="8613464" y="0"/>
                        </a:cubicBezTo>
                        <a:close/>
                      </a:path>
                      <a:path w="8937890" h="1297703" fill="darkenLess" stroke="0" extrusionOk="0">
                        <a:moveTo>
                          <a:pt x="4225626" y="1297703"/>
                        </a:moveTo>
                        <a:cubicBezTo>
                          <a:pt x="1720850" y="1270041"/>
                          <a:pt x="98422" y="797193"/>
                          <a:pt x="0" y="0"/>
                        </a:cubicBezTo>
                        <a:cubicBezTo>
                          <a:pt x="114758" y="-10540"/>
                          <a:pt x="257509" y="23903"/>
                          <a:pt x="324426" y="0"/>
                        </a:cubicBezTo>
                        <a:cubicBezTo>
                          <a:pt x="433908" y="646107"/>
                          <a:pt x="1811752" y="1194192"/>
                          <a:pt x="4550052" y="1297703"/>
                        </a:cubicBezTo>
                        <a:cubicBezTo>
                          <a:pt x="4388395" y="1314752"/>
                          <a:pt x="4332123" y="1292431"/>
                          <a:pt x="4225626" y="1297703"/>
                        </a:cubicBezTo>
                        <a:close/>
                      </a:path>
                      <a:path w="8937890" h="1297703" fill="none" extrusionOk="0">
                        <a:moveTo>
                          <a:pt x="4387839" y="1296746"/>
                        </a:moveTo>
                        <a:cubicBezTo>
                          <a:pt x="6213438" y="1398471"/>
                          <a:pt x="7810569" y="754035"/>
                          <a:pt x="8317070" y="324426"/>
                        </a:cubicBezTo>
                        <a:cubicBezTo>
                          <a:pt x="8284093" y="330643"/>
                          <a:pt x="8214158" y="319170"/>
                          <a:pt x="8154857" y="324426"/>
                        </a:cubicBezTo>
                        <a:cubicBezTo>
                          <a:pt x="8251838" y="229889"/>
                          <a:pt x="8489152" y="159317"/>
                          <a:pt x="8613464" y="0"/>
                        </a:cubicBezTo>
                        <a:cubicBezTo>
                          <a:pt x="8676199" y="83682"/>
                          <a:pt x="8719154" y="200815"/>
                          <a:pt x="8803709" y="324426"/>
                        </a:cubicBezTo>
                        <a:cubicBezTo>
                          <a:pt x="8728728" y="331898"/>
                          <a:pt x="8692887" y="319637"/>
                          <a:pt x="8641496" y="324426"/>
                        </a:cubicBezTo>
                        <a:cubicBezTo>
                          <a:pt x="8483899" y="907690"/>
                          <a:pt x="6756195" y="1587073"/>
                          <a:pt x="4550051" y="1297704"/>
                        </a:cubicBezTo>
                        <a:cubicBezTo>
                          <a:pt x="4454557" y="1323523"/>
                          <a:pt x="4327712" y="1296097"/>
                          <a:pt x="4225626" y="1297703"/>
                        </a:cubicBezTo>
                        <a:cubicBezTo>
                          <a:pt x="1732294" y="1316836"/>
                          <a:pt x="43050" y="761919"/>
                          <a:pt x="0" y="0"/>
                        </a:cubicBezTo>
                        <a:cubicBezTo>
                          <a:pt x="121675" y="-3210"/>
                          <a:pt x="223317" y="1802"/>
                          <a:pt x="324426" y="0"/>
                        </a:cubicBezTo>
                        <a:cubicBezTo>
                          <a:pt x="203950" y="501509"/>
                          <a:pt x="1895974" y="1446576"/>
                          <a:pt x="4550052" y="1297703"/>
                        </a:cubicBezTo>
                      </a:path>
                      <a:path w="8937890" h="1297703" fill="none" stroke="0" extrusionOk="0">
                        <a:moveTo>
                          <a:pt x="4387839" y="1296746"/>
                        </a:moveTo>
                        <a:cubicBezTo>
                          <a:pt x="6211146" y="1245775"/>
                          <a:pt x="7751323" y="872448"/>
                          <a:pt x="8317070" y="324426"/>
                        </a:cubicBezTo>
                        <a:cubicBezTo>
                          <a:pt x="8256892" y="329899"/>
                          <a:pt x="8208517" y="307460"/>
                          <a:pt x="8154857" y="324426"/>
                        </a:cubicBezTo>
                        <a:cubicBezTo>
                          <a:pt x="8344283" y="133348"/>
                          <a:pt x="8483460" y="93389"/>
                          <a:pt x="8613464" y="0"/>
                        </a:cubicBezTo>
                        <a:cubicBezTo>
                          <a:pt x="8718791" y="121704"/>
                          <a:pt x="8726440" y="198966"/>
                          <a:pt x="8803709" y="324426"/>
                        </a:cubicBezTo>
                        <a:cubicBezTo>
                          <a:pt x="8730510" y="343121"/>
                          <a:pt x="8698566" y="316299"/>
                          <a:pt x="8641496" y="324426"/>
                        </a:cubicBezTo>
                        <a:cubicBezTo>
                          <a:pt x="7774637" y="1100488"/>
                          <a:pt x="6561684" y="813036"/>
                          <a:pt x="4550051" y="1297704"/>
                        </a:cubicBezTo>
                        <a:cubicBezTo>
                          <a:pt x="4427849" y="1330917"/>
                          <a:pt x="4305218" y="1269155"/>
                          <a:pt x="4225626" y="1297703"/>
                        </a:cubicBezTo>
                        <a:cubicBezTo>
                          <a:pt x="1948674" y="1359115"/>
                          <a:pt x="37220" y="834446"/>
                          <a:pt x="0" y="0"/>
                        </a:cubicBezTo>
                        <a:cubicBezTo>
                          <a:pt x="66211" y="-23586"/>
                          <a:pt x="165075" y="36678"/>
                          <a:pt x="324426" y="0"/>
                        </a:cubicBezTo>
                        <a:cubicBezTo>
                          <a:pt x="425451" y="780347"/>
                          <a:pt x="1701016" y="1410778"/>
                          <a:pt x="4550052" y="1297703"/>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Lato" panose="020F0502020204030203" pitchFamily="34" charset="0"/>
            </a:endParaRPr>
          </a:p>
        </p:txBody>
      </p:sp>
    </p:spTree>
    <p:extLst>
      <p:ext uri="{BB962C8B-B14F-4D97-AF65-F5344CB8AC3E}">
        <p14:creationId xmlns:p14="http://schemas.microsoft.com/office/powerpoint/2010/main" val="145727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61EAA1-063C-DB4E-B75D-1D26AF740A3C}"/>
              </a:ext>
            </a:extLst>
          </p:cNvPr>
          <p:cNvSpPr>
            <a:spLocks noGrp="1"/>
          </p:cNvSpPr>
          <p:nvPr>
            <p:ph type="body" sz="quarter" idx="20"/>
          </p:nvPr>
        </p:nvSpPr>
        <p:spPr/>
        <p:txBody>
          <a:bodyPr/>
          <a:lstStyle/>
          <a:p>
            <a:endParaRPr lang="en-US" dirty="0"/>
          </a:p>
        </p:txBody>
      </p:sp>
      <p:sp>
        <p:nvSpPr>
          <p:cNvPr id="3" name="Text Placeholder 2">
            <a:extLst>
              <a:ext uri="{FF2B5EF4-FFF2-40B4-BE49-F238E27FC236}">
                <a16:creationId xmlns:a16="http://schemas.microsoft.com/office/drawing/2014/main" id="{309AC3A3-706C-1A46-A9E0-8314F2D46A9E}"/>
              </a:ext>
            </a:extLst>
          </p:cNvPr>
          <p:cNvSpPr>
            <a:spLocks noGrp="1"/>
          </p:cNvSpPr>
          <p:nvPr>
            <p:ph type="body"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367C837E-6433-2C44-A128-BCF569F3D731}"/>
              </a:ext>
            </a:extLst>
          </p:cNvPr>
          <p:cNvSpPr>
            <a:spLocks noGrp="1"/>
          </p:cNvSpPr>
          <p:nvPr>
            <p:ph type="sldNum" sz="quarter" idx="19"/>
          </p:nvPr>
        </p:nvSpPr>
        <p:spPr/>
        <p:txBody>
          <a:bodyPr/>
          <a:lstStyle/>
          <a:p>
            <a:fld id="{00E6A5BD-C011-4A45-AA3A-201790FB7F2B}" type="slidenum">
              <a:rPr lang="en-CA" smtClean="0"/>
              <a:pPr/>
              <a:t>31</a:t>
            </a:fld>
            <a:endParaRPr lang="en-CA" dirty="0"/>
          </a:p>
        </p:txBody>
      </p:sp>
      <p:sp>
        <p:nvSpPr>
          <p:cNvPr id="5" name="Title 4">
            <a:extLst>
              <a:ext uri="{FF2B5EF4-FFF2-40B4-BE49-F238E27FC236}">
                <a16:creationId xmlns:a16="http://schemas.microsoft.com/office/drawing/2014/main" id="{E9017C8E-5077-A245-B791-B2E154A77D47}"/>
              </a:ext>
            </a:extLst>
          </p:cNvPr>
          <p:cNvSpPr>
            <a:spLocks noGrp="1"/>
          </p:cNvSpPr>
          <p:nvPr>
            <p:ph type="title"/>
          </p:nvPr>
        </p:nvSpPr>
        <p:spPr/>
        <p:txBody>
          <a:bodyPr/>
          <a:lstStyle/>
          <a:p>
            <a:endParaRPr lang="en-US" dirty="0"/>
          </a:p>
        </p:txBody>
      </p:sp>
      <p:pic>
        <p:nvPicPr>
          <p:cNvPr id="3074" name="Picture 2" descr="10 Wild Photos to Remind You Every Day Is World Wildlife Day | Man on the  moon, Space race, Moon missions">
            <a:extLst>
              <a:ext uri="{FF2B5EF4-FFF2-40B4-BE49-F238E27FC236}">
                <a16:creationId xmlns:a16="http://schemas.microsoft.com/office/drawing/2014/main" id="{0FDDAF94-69BB-D54D-A82D-F7D11C30B9F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149236" y="0"/>
            <a:ext cx="8104647" cy="9144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BA12BD0-A392-6144-9DE5-FAFEEBDEF9B7}"/>
              </a:ext>
            </a:extLst>
          </p:cNvPr>
          <p:cNvSpPr/>
          <p:nvPr/>
        </p:nvSpPr>
        <p:spPr>
          <a:xfrm>
            <a:off x="0" y="0"/>
            <a:ext cx="7708855" cy="914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10" name="Rectangle 9">
            <a:extLst>
              <a:ext uri="{FF2B5EF4-FFF2-40B4-BE49-F238E27FC236}">
                <a16:creationId xmlns:a16="http://schemas.microsoft.com/office/drawing/2014/main" id="{8DA25802-129D-984F-B83E-471F80EB49AC}"/>
              </a:ext>
            </a:extLst>
          </p:cNvPr>
          <p:cNvSpPr/>
          <p:nvPr/>
        </p:nvSpPr>
        <p:spPr>
          <a:xfrm>
            <a:off x="7676299" y="0"/>
            <a:ext cx="603563"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12" name="TextBox 11">
            <a:extLst>
              <a:ext uri="{FF2B5EF4-FFF2-40B4-BE49-F238E27FC236}">
                <a16:creationId xmlns:a16="http://schemas.microsoft.com/office/drawing/2014/main" id="{671512BB-4599-3745-9FB3-A9F7F82F265D}"/>
              </a:ext>
            </a:extLst>
          </p:cNvPr>
          <p:cNvSpPr txBox="1"/>
          <p:nvPr/>
        </p:nvSpPr>
        <p:spPr>
          <a:xfrm>
            <a:off x="1381094" y="2987305"/>
            <a:ext cx="5251466" cy="3046988"/>
          </a:xfrm>
          <a:prstGeom prst="rect">
            <a:avLst/>
          </a:prstGeom>
          <a:solidFill>
            <a:schemeClr val="bg1">
              <a:alpha val="41000"/>
            </a:schemeClr>
          </a:solidFill>
        </p:spPr>
        <p:txBody>
          <a:bodyPr wrap="square" lIns="0" tIns="0" rIns="0" bIns="0" rtlCol="0">
            <a:spAutoFit/>
          </a:bodyPr>
          <a:lstStyle/>
          <a:p>
            <a:pPr algn="ctr"/>
            <a:r>
              <a:rPr lang="en-US" sz="6600" dirty="0">
                <a:solidFill>
                  <a:schemeClr val="bg1"/>
                </a:solidFill>
                <a:latin typeface="Lato" panose="020F0502020204030203" pitchFamily="34" charset="0"/>
                <a:ea typeface="Lato" panose="020F0502020204030203" pitchFamily="34" charset="0"/>
                <a:cs typeface="Lato" panose="020F0502020204030203" pitchFamily="34" charset="0"/>
              </a:rPr>
              <a:t>Be a leader in space exploration. </a:t>
            </a:r>
          </a:p>
        </p:txBody>
      </p:sp>
      <p:sp>
        <p:nvSpPr>
          <p:cNvPr id="13" name="TextBox 12">
            <a:extLst>
              <a:ext uri="{FF2B5EF4-FFF2-40B4-BE49-F238E27FC236}">
                <a16:creationId xmlns:a16="http://schemas.microsoft.com/office/drawing/2014/main" id="{0799C591-679C-984C-BB12-2783AED540C5}"/>
              </a:ext>
            </a:extLst>
          </p:cNvPr>
          <p:cNvSpPr txBox="1"/>
          <p:nvPr/>
        </p:nvSpPr>
        <p:spPr>
          <a:xfrm>
            <a:off x="9753600" y="3048506"/>
            <a:ext cx="5631554" cy="3046988"/>
          </a:xfrm>
          <a:prstGeom prst="rect">
            <a:avLst/>
          </a:prstGeom>
          <a:solidFill>
            <a:schemeClr val="accent4">
              <a:lumMod val="50000"/>
              <a:alpha val="37000"/>
            </a:schemeClr>
          </a:solidFill>
        </p:spPr>
        <p:txBody>
          <a:bodyPr wrap="square" lIns="0" tIns="0" rIns="0" bIns="0" rtlCol="0">
            <a:spAutoFit/>
          </a:bodyPr>
          <a:lstStyle/>
          <a:p>
            <a:pPr algn="ctr"/>
            <a:r>
              <a:rPr lang="en-US" sz="6600" dirty="0">
                <a:solidFill>
                  <a:schemeClr val="bg1"/>
                </a:solidFill>
                <a:latin typeface="Lato" panose="020F0502020204030203" pitchFamily="34" charset="0"/>
                <a:ea typeface="Lato" panose="020F0502020204030203" pitchFamily="34" charset="0"/>
                <a:cs typeface="Lato" panose="020F0502020204030203" pitchFamily="34" charset="0"/>
              </a:rPr>
              <a:t>Put a </a:t>
            </a:r>
          </a:p>
          <a:p>
            <a:pPr algn="ctr"/>
            <a:r>
              <a:rPr lang="en-US" sz="6600" dirty="0">
                <a:solidFill>
                  <a:schemeClr val="bg1"/>
                </a:solidFill>
                <a:latin typeface="Lato" panose="020F0502020204030203" pitchFamily="34" charset="0"/>
                <a:ea typeface="Lato" panose="020F0502020204030203" pitchFamily="34" charset="0"/>
                <a:cs typeface="Lato" panose="020F0502020204030203" pitchFamily="34" charset="0"/>
              </a:rPr>
              <a:t>man on the moon.</a:t>
            </a:r>
          </a:p>
        </p:txBody>
      </p:sp>
      <p:sp>
        <p:nvSpPr>
          <p:cNvPr id="9" name="TextBox 8">
            <a:extLst>
              <a:ext uri="{FF2B5EF4-FFF2-40B4-BE49-F238E27FC236}">
                <a16:creationId xmlns:a16="http://schemas.microsoft.com/office/drawing/2014/main" id="{20E69B79-C486-7941-9D4D-92B9D87BAA53}"/>
              </a:ext>
            </a:extLst>
          </p:cNvPr>
          <p:cNvSpPr txBox="1"/>
          <p:nvPr/>
        </p:nvSpPr>
        <p:spPr>
          <a:xfrm>
            <a:off x="5513319" y="3448970"/>
            <a:ext cx="4929522" cy="2123658"/>
          </a:xfrm>
          <a:prstGeom prst="rect">
            <a:avLst/>
          </a:prstGeom>
          <a:noFill/>
        </p:spPr>
        <p:txBody>
          <a:bodyPr wrap="square" lIns="0" tIns="0" rIns="0" bIns="0" rtlCol="0">
            <a:spAutoFit/>
          </a:bodyPr>
          <a:lstStyle/>
          <a:p>
            <a:pPr algn="ctr"/>
            <a:r>
              <a:rPr lang="en-US" sz="13800" dirty="0">
                <a:solidFill>
                  <a:schemeClr val="bg1"/>
                </a:solidFill>
                <a:latin typeface="Latha" panose="020B0604020202020204" pitchFamily="34" charset="0"/>
                <a:cs typeface="Latha" panose="020B0604020202020204" pitchFamily="34" charset="0"/>
              </a:rPr>
              <a:t>vs</a:t>
            </a:r>
            <a:endParaRPr lang="en-US" sz="23900" dirty="0">
              <a:solidFill>
                <a:schemeClr val="bg1"/>
              </a:solidFill>
              <a:latin typeface="Latha" panose="020B0604020202020204" pitchFamily="34" charset="0"/>
              <a:cs typeface="Latha" panose="020B0604020202020204" pitchFamily="34" charset="0"/>
            </a:endParaRPr>
          </a:p>
        </p:txBody>
      </p:sp>
    </p:spTree>
    <p:extLst>
      <p:ext uri="{BB962C8B-B14F-4D97-AF65-F5344CB8AC3E}">
        <p14:creationId xmlns:p14="http://schemas.microsoft.com/office/powerpoint/2010/main" val="382882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236DF583-7D28-0C4D-BCBA-44FD56E5CB90}"/>
              </a:ext>
            </a:extLst>
          </p:cNvPr>
          <p:cNvSpPr/>
          <p:nvPr/>
        </p:nvSpPr>
        <p:spPr>
          <a:xfrm>
            <a:off x="1598395" y="2698432"/>
            <a:ext cx="2499360" cy="24427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1" name="Rounded Rectangle 10">
            <a:extLst>
              <a:ext uri="{FF2B5EF4-FFF2-40B4-BE49-F238E27FC236}">
                <a16:creationId xmlns:a16="http://schemas.microsoft.com/office/drawing/2014/main" id="{F5BE0327-ECD9-DD43-9B56-5FC3EFB69EE9}"/>
              </a:ext>
            </a:extLst>
          </p:cNvPr>
          <p:cNvSpPr/>
          <p:nvPr/>
        </p:nvSpPr>
        <p:spPr>
          <a:xfrm>
            <a:off x="1598395" y="5409961"/>
            <a:ext cx="2499360" cy="24427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2" name="Lorem Ipsum…">
            <a:extLst>
              <a:ext uri="{FF2B5EF4-FFF2-40B4-BE49-F238E27FC236}">
                <a16:creationId xmlns:a16="http://schemas.microsoft.com/office/drawing/2014/main" id="{807AE9D3-4FA8-584F-8F9F-240B4AD9CB21}"/>
              </a:ext>
            </a:extLst>
          </p:cNvPr>
          <p:cNvSpPr txBox="1"/>
          <p:nvPr/>
        </p:nvSpPr>
        <p:spPr>
          <a:xfrm>
            <a:off x="4451291" y="3095824"/>
            <a:ext cx="10441036" cy="171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accent1"/>
                </a:solidFill>
                <a:latin typeface="Lato Light" panose="020F0302020204030203" pitchFamily="34" charset="77"/>
              </a:rPr>
              <a:t>Fund outcomes, not projects.</a:t>
            </a:r>
          </a:p>
        </p:txBody>
      </p:sp>
      <p:sp>
        <p:nvSpPr>
          <p:cNvPr id="13" name="Lorem Ipsum…">
            <a:extLst>
              <a:ext uri="{FF2B5EF4-FFF2-40B4-BE49-F238E27FC236}">
                <a16:creationId xmlns:a16="http://schemas.microsoft.com/office/drawing/2014/main" id="{54D5A5E0-D7F9-7A44-9594-51327CB13B46}"/>
              </a:ext>
            </a:extLst>
          </p:cNvPr>
          <p:cNvSpPr txBox="1"/>
          <p:nvPr/>
        </p:nvSpPr>
        <p:spPr>
          <a:xfrm>
            <a:off x="4479707" y="5774135"/>
            <a:ext cx="10441036" cy="1719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accent1"/>
                </a:solidFill>
                <a:latin typeface="Lato Light" panose="020F0302020204030203" pitchFamily="34" charset="77"/>
              </a:rPr>
              <a:t>Encourage dynamic resource allocation.</a:t>
            </a:r>
          </a:p>
        </p:txBody>
      </p:sp>
      <p:sp>
        <p:nvSpPr>
          <p:cNvPr id="8" name="Lorem Ipsum…">
            <a:extLst>
              <a:ext uri="{FF2B5EF4-FFF2-40B4-BE49-F238E27FC236}">
                <a16:creationId xmlns:a16="http://schemas.microsoft.com/office/drawing/2014/main" id="{748004E4-AC5B-B74E-AE06-EAA24CD0FBAA}"/>
              </a:ext>
            </a:extLst>
          </p:cNvPr>
          <p:cNvSpPr txBox="1"/>
          <p:nvPr/>
        </p:nvSpPr>
        <p:spPr>
          <a:xfrm>
            <a:off x="1293595" y="774882"/>
            <a:ext cx="14962405" cy="1719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3" tIns="67733" rIns="67733" bIns="67733" anchor="ctr">
            <a:noAutofit/>
          </a:bodyPr>
          <a:lstStyle/>
          <a:p>
            <a:pPr>
              <a:lnSpc>
                <a:spcPct val="105000"/>
              </a:lnSpc>
              <a:defRPr sz="4800" b="1"/>
            </a:pPr>
            <a:r>
              <a:rPr lang="en-US" sz="4800" dirty="0">
                <a:solidFill>
                  <a:schemeClr val="accent1"/>
                </a:solidFill>
                <a:latin typeface="Lato Light" panose="020F0302020204030203" pitchFamily="34" charset="77"/>
              </a:rPr>
              <a:t>Empower resource sharing. </a:t>
            </a:r>
          </a:p>
        </p:txBody>
      </p:sp>
      <p:sp>
        <p:nvSpPr>
          <p:cNvPr id="5" name="Rectangle 4">
            <a:extLst>
              <a:ext uri="{FF2B5EF4-FFF2-40B4-BE49-F238E27FC236}">
                <a16:creationId xmlns:a16="http://schemas.microsoft.com/office/drawing/2014/main" id="{4E73DD79-5493-6E46-9A36-C5FEFD0FB123}"/>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pic>
        <p:nvPicPr>
          <p:cNvPr id="4" name="Graphic 3" descr="Share">
            <a:extLst>
              <a:ext uri="{FF2B5EF4-FFF2-40B4-BE49-F238E27FC236}">
                <a16:creationId xmlns:a16="http://schemas.microsoft.com/office/drawing/2014/main" id="{D0B092A3-DD69-1748-93F0-588755CEBC3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80823" y="5382051"/>
            <a:ext cx="2534503" cy="2534503"/>
          </a:xfrm>
          <a:prstGeom prst="rect">
            <a:avLst/>
          </a:prstGeom>
        </p:spPr>
      </p:pic>
      <p:pic>
        <p:nvPicPr>
          <p:cNvPr id="9" name="Graphic 8" descr="Coins">
            <a:extLst>
              <a:ext uri="{FF2B5EF4-FFF2-40B4-BE49-F238E27FC236}">
                <a16:creationId xmlns:a16="http://schemas.microsoft.com/office/drawing/2014/main" id="{06B96615-22CD-A94B-B5F2-32A00CE12FB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95051" y="3095824"/>
            <a:ext cx="1719816" cy="1719816"/>
          </a:xfrm>
          <a:prstGeom prst="rect">
            <a:avLst/>
          </a:prstGeom>
        </p:spPr>
      </p:pic>
    </p:spTree>
    <p:extLst>
      <p:ext uri="{BB962C8B-B14F-4D97-AF65-F5344CB8AC3E}">
        <p14:creationId xmlns:p14="http://schemas.microsoft.com/office/powerpoint/2010/main" val="3748839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bject, truck, engine, old&#10;&#10;Description automatically generated">
            <a:extLst>
              <a:ext uri="{FF2B5EF4-FFF2-40B4-BE49-F238E27FC236}">
                <a16:creationId xmlns:a16="http://schemas.microsoft.com/office/drawing/2014/main" id="{7FAD4A85-0FA1-1F4B-B674-5EE05252E19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5840" y="2447925"/>
            <a:ext cx="3309938" cy="2078038"/>
          </a:xfrm>
          <a:prstGeom prst="rect">
            <a:avLst/>
          </a:prstGeom>
        </p:spPr>
      </p:pic>
      <p:pic>
        <p:nvPicPr>
          <p:cNvPr id="15" name="Picture 14" descr="A picture containing outdoor, person, helicopter, riding&#10;&#10;Description automatically generated">
            <a:extLst>
              <a:ext uri="{FF2B5EF4-FFF2-40B4-BE49-F238E27FC236}">
                <a16:creationId xmlns:a16="http://schemas.microsoft.com/office/drawing/2014/main" id="{05DC4E5E-9280-F048-8F88-A65B86D38F6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5840" y="4608513"/>
            <a:ext cx="3309938" cy="2795588"/>
          </a:xfrm>
          <a:prstGeom prst="rect">
            <a:avLst/>
          </a:prstGeom>
        </p:spPr>
      </p:pic>
      <p:pic>
        <p:nvPicPr>
          <p:cNvPr id="13" name="Picture 12" descr="A picture containing outdoor, plane, person, large&#10;&#10;Description automatically generated">
            <a:extLst>
              <a:ext uri="{FF2B5EF4-FFF2-40B4-BE49-F238E27FC236}">
                <a16:creationId xmlns:a16="http://schemas.microsoft.com/office/drawing/2014/main" id="{64E75703-81E5-7849-B7C8-47C725DF47E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96740" y="2447925"/>
            <a:ext cx="7485063" cy="4956175"/>
          </a:xfrm>
          <a:prstGeom prst="rect">
            <a:avLst/>
          </a:prstGeom>
        </p:spPr>
      </p:pic>
      <p:pic>
        <p:nvPicPr>
          <p:cNvPr id="11" name="Picture 10" descr="A large air plane flying in the sky&#10;&#10;Description automatically generated">
            <a:extLst>
              <a:ext uri="{FF2B5EF4-FFF2-40B4-BE49-F238E27FC236}">
                <a16:creationId xmlns:a16="http://schemas.microsoft.com/office/drawing/2014/main" id="{D4FAC3DF-AC40-6B4F-958A-D5E9316579C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1964353" y="2447925"/>
            <a:ext cx="3770313" cy="2392363"/>
          </a:xfrm>
          <a:prstGeom prst="rect">
            <a:avLst/>
          </a:prstGeom>
        </p:spPr>
      </p:pic>
      <p:pic>
        <p:nvPicPr>
          <p:cNvPr id="5" name="Picture 4" descr="A picture containing outdoor, plane, flying, air&#10;&#10;Description automatically generated">
            <a:extLst>
              <a:ext uri="{FF2B5EF4-FFF2-40B4-BE49-F238E27FC236}">
                <a16:creationId xmlns:a16="http://schemas.microsoft.com/office/drawing/2014/main" id="{3400D346-6FF4-5143-B238-0CAA8B34CE1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964353" y="4921250"/>
            <a:ext cx="3770313" cy="2481263"/>
          </a:xfrm>
          <a:prstGeom prst="rect">
            <a:avLst/>
          </a:prstGeom>
        </p:spPr>
      </p:pic>
      <p:sp>
        <p:nvSpPr>
          <p:cNvPr id="10" name="Rectangle 9">
            <a:extLst>
              <a:ext uri="{FF2B5EF4-FFF2-40B4-BE49-F238E27FC236}">
                <a16:creationId xmlns:a16="http://schemas.microsoft.com/office/drawing/2014/main" id="{B2C4BC7C-700F-8A45-9697-BB8FD020BAFA}"/>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7" name="Rectangle 6">
            <a:extLst>
              <a:ext uri="{FF2B5EF4-FFF2-40B4-BE49-F238E27FC236}">
                <a16:creationId xmlns:a16="http://schemas.microsoft.com/office/drawing/2014/main" id="{8ABF59E9-1CDA-E143-A9A4-2491DD5CF54D}"/>
              </a:ext>
            </a:extLst>
          </p:cNvPr>
          <p:cNvSpPr/>
          <p:nvPr/>
        </p:nvSpPr>
        <p:spPr>
          <a:xfrm>
            <a:off x="1005840" y="816632"/>
            <a:ext cx="14972368" cy="805157"/>
          </a:xfrm>
          <a:prstGeom prst="rect">
            <a:avLst/>
          </a:prstGeom>
        </p:spPr>
        <p:txBody>
          <a:bodyPr wrap="none">
            <a:spAutoFit/>
          </a:bodyPr>
          <a:lstStyle/>
          <a:p>
            <a:pPr>
              <a:lnSpc>
                <a:spcPct val="105000"/>
              </a:lnSpc>
              <a:defRPr sz="4800" b="1"/>
            </a:pPr>
            <a:r>
              <a:rPr lang="en-US" dirty="0">
                <a:solidFill>
                  <a:schemeClr val="accent1"/>
                </a:solidFill>
                <a:latin typeface="Lato Light" panose="020F0302020204030203" pitchFamily="34" charset="77"/>
              </a:rPr>
              <a:t>Resource Planning for High-demand, low-density assets</a:t>
            </a:r>
          </a:p>
        </p:txBody>
      </p:sp>
    </p:spTree>
    <p:extLst>
      <p:ext uri="{BB962C8B-B14F-4D97-AF65-F5344CB8AC3E}">
        <p14:creationId xmlns:p14="http://schemas.microsoft.com/office/powerpoint/2010/main" val="19025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orem Ipsum…">
            <a:extLst>
              <a:ext uri="{FF2B5EF4-FFF2-40B4-BE49-F238E27FC236}">
                <a16:creationId xmlns:a16="http://schemas.microsoft.com/office/drawing/2014/main" id="{748004E4-AC5B-B74E-AE06-EAA24CD0FBAA}"/>
              </a:ext>
            </a:extLst>
          </p:cNvPr>
          <p:cNvSpPr txBox="1"/>
          <p:nvPr/>
        </p:nvSpPr>
        <p:spPr>
          <a:xfrm>
            <a:off x="1718677" y="3832846"/>
            <a:ext cx="13306325" cy="1965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gn="ctr">
              <a:lnSpc>
                <a:spcPct val="105000"/>
              </a:lnSpc>
              <a:defRPr sz="4800" b="1"/>
            </a:pPr>
            <a:r>
              <a:rPr lang="en-US" sz="5400" dirty="0">
                <a:solidFill>
                  <a:schemeClr val="accent1"/>
                </a:solidFill>
                <a:latin typeface="Lato Light" panose="020F0302020204030203" pitchFamily="34" charset="77"/>
              </a:rPr>
              <a:t>Your mandate is not perfection, but continuous never-ending improvement. </a:t>
            </a:r>
          </a:p>
          <a:p>
            <a:pPr algn="ctr">
              <a:lnSpc>
                <a:spcPct val="105000"/>
              </a:lnSpc>
              <a:defRPr sz="4800" b="1"/>
            </a:pPr>
            <a:endParaRPr lang="en-US" sz="5400" dirty="0">
              <a:solidFill>
                <a:srgbClr val="236599"/>
              </a:solidFill>
              <a:latin typeface="Lato Light" panose="020F0302020204030203" pitchFamily="34" charset="77"/>
            </a:endParaRPr>
          </a:p>
        </p:txBody>
      </p:sp>
      <p:sp>
        <p:nvSpPr>
          <p:cNvPr id="5" name="Rectangle 4">
            <a:extLst>
              <a:ext uri="{FF2B5EF4-FFF2-40B4-BE49-F238E27FC236}">
                <a16:creationId xmlns:a16="http://schemas.microsoft.com/office/drawing/2014/main" id="{9DB3602F-E089-674C-8A40-9BB988D439DB}"/>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2988545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B3602F-E089-674C-8A40-9BB988D439DB}"/>
              </a:ext>
            </a:extLst>
          </p:cNvPr>
          <p:cNvSpPr/>
          <p:nvPr/>
        </p:nvSpPr>
        <p:spPr>
          <a:xfrm>
            <a:off x="545122" y="0"/>
            <a:ext cx="1571087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4" name="Lorem Ipsum…">
            <a:extLst>
              <a:ext uri="{FF2B5EF4-FFF2-40B4-BE49-F238E27FC236}">
                <a16:creationId xmlns:a16="http://schemas.microsoft.com/office/drawing/2014/main" id="{FCDDAB55-4C0C-2342-9932-24E19FBEAF4D}"/>
              </a:ext>
            </a:extLst>
          </p:cNvPr>
          <p:cNvSpPr txBox="1"/>
          <p:nvPr/>
        </p:nvSpPr>
        <p:spPr>
          <a:xfrm>
            <a:off x="1117749" y="641840"/>
            <a:ext cx="12985113" cy="1494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bg1"/>
                </a:solidFill>
                <a:latin typeface="Lato Light" panose="020F0302020204030203" pitchFamily="34" charset="77"/>
              </a:rPr>
              <a:t>Resources: </a:t>
            </a:r>
            <a:endParaRPr lang="en-US" sz="4800" dirty="0">
              <a:solidFill>
                <a:schemeClr val="accent1"/>
              </a:solidFill>
              <a:latin typeface="Lato Light" panose="020F0302020204030203" pitchFamily="34" charset="77"/>
            </a:endParaRPr>
          </a:p>
        </p:txBody>
      </p:sp>
      <p:sp>
        <p:nvSpPr>
          <p:cNvPr id="6" name="Lorem Ipsum…">
            <a:extLst>
              <a:ext uri="{FF2B5EF4-FFF2-40B4-BE49-F238E27FC236}">
                <a16:creationId xmlns:a16="http://schemas.microsoft.com/office/drawing/2014/main" id="{DF4E52CB-07AD-874A-9CFA-1562F2C1BBF0}"/>
              </a:ext>
            </a:extLst>
          </p:cNvPr>
          <p:cNvSpPr txBox="1"/>
          <p:nvPr/>
        </p:nvSpPr>
        <p:spPr>
          <a:xfrm>
            <a:off x="1439081" y="2380372"/>
            <a:ext cx="13922958" cy="5583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marL="742950" indent="-742950">
              <a:buFont typeface="+mj-lt"/>
              <a:buAutoNum type="arabicPeriod"/>
            </a:pPr>
            <a:r>
              <a:rPr lang="en-US" sz="3600" dirty="0">
                <a:solidFill>
                  <a:schemeClr val="bg1"/>
                </a:solidFill>
                <a:latin typeface="Lato" panose="020F0502020204030203" pitchFamily="34" charset="0"/>
                <a:ea typeface="Lato" panose="020F0502020204030203" pitchFamily="34" charset="0"/>
                <a:cs typeface="Lato" panose="020F0502020204030203" pitchFamily="34" charset="0"/>
              </a:rPr>
              <a:t>Join our recently-launched LinkedIn Community:</a:t>
            </a:r>
          </a:p>
          <a:p>
            <a:pPr lvl="1" indent="0"/>
            <a:endParaRPr lang="en-US" sz="3600" dirty="0">
              <a:solidFill>
                <a:schemeClr val="bg1"/>
              </a:solidFill>
              <a:latin typeface="Lato" panose="020F0502020204030203" pitchFamily="34" charset="0"/>
              <a:ea typeface="Lato" panose="020F0502020204030203" pitchFamily="34" charset="0"/>
              <a:cs typeface="Lato" panose="020F0502020204030203" pitchFamily="34" charset="0"/>
            </a:endParaRPr>
          </a:p>
          <a:p>
            <a:pPr lvl="6" indent="0"/>
            <a:r>
              <a:rPr lang="en-US" sz="3600" dirty="0">
                <a:solidFill>
                  <a:schemeClr val="bg1"/>
                </a:solidFill>
                <a:latin typeface="Lato" panose="020F0502020204030203" pitchFamily="34" charset="0"/>
                <a:ea typeface="Lato" panose="020F0502020204030203" pitchFamily="34" charset="0"/>
                <a:cs typeface="Lato" panose="020F0502020204030203" pitchFamily="34" charset="0"/>
              </a:rPr>
              <a:t>         Search “</a:t>
            </a:r>
            <a:r>
              <a:rPr lang="en-US" sz="3600" dirty="0" err="1">
                <a:solidFill>
                  <a:schemeClr val="bg1"/>
                </a:solidFill>
                <a:latin typeface="Lato" panose="020F0502020204030203" pitchFamily="34" charset="0"/>
                <a:ea typeface="Lato" panose="020F0502020204030203" pitchFamily="34" charset="0"/>
                <a:cs typeface="Lato" panose="020F0502020204030203" pitchFamily="34" charset="0"/>
              </a:rPr>
              <a:t>CrossLead</a:t>
            </a:r>
            <a:r>
              <a:rPr lang="en-US" sz="3600" dirty="0">
                <a:solidFill>
                  <a:schemeClr val="bg1"/>
                </a:solidFill>
                <a:latin typeface="Lato" panose="020F0502020204030203" pitchFamily="34" charset="0"/>
                <a:ea typeface="Lato" panose="020F0502020204030203" pitchFamily="34" charset="0"/>
                <a:cs typeface="Lato" panose="020F0502020204030203" pitchFamily="34" charset="0"/>
              </a:rPr>
              <a:t> Community” and select “request to join”</a:t>
            </a:r>
          </a:p>
          <a:p>
            <a:pPr lvl="2"/>
            <a:r>
              <a:rPr lang="en-US" sz="3600" dirty="0">
                <a:solidFill>
                  <a:schemeClr val="bg1"/>
                </a:solidFill>
                <a:latin typeface="Lato" panose="020F0502020204030203" pitchFamily="34" charset="0"/>
                <a:ea typeface="Lato" panose="020F0502020204030203" pitchFamily="34" charset="0"/>
                <a:cs typeface="Lato" panose="020F0502020204030203" pitchFamily="34" charset="0"/>
              </a:rPr>
              <a:t>OR follow this link: </a:t>
            </a:r>
            <a:r>
              <a:rPr lang="en-US" sz="3600" dirty="0">
                <a:solidFill>
                  <a:schemeClr val="bg1"/>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https://www.linkedin.com/groups/8954386</a:t>
            </a:r>
            <a:endParaRPr lang="en-US" sz="3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742950" indent="-742950">
              <a:buFont typeface="+mj-lt"/>
              <a:buAutoNum type="arabicPeriod"/>
            </a:pPr>
            <a:endParaRPr lang="en-US" sz="3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742950" indent="-742950">
              <a:buFont typeface="+mj-lt"/>
              <a:buAutoNum type="arabicPeriod"/>
            </a:pPr>
            <a:r>
              <a:rPr lang="en-US" sz="3600" dirty="0">
                <a:solidFill>
                  <a:schemeClr val="bg1"/>
                </a:solidFill>
                <a:latin typeface="Lato" panose="020F0502020204030203" pitchFamily="34" charset="0"/>
                <a:ea typeface="Lato" panose="020F0502020204030203" pitchFamily="34" charset="0"/>
                <a:cs typeface="Lato" panose="020F0502020204030203" pitchFamily="34" charset="0"/>
              </a:rPr>
              <a:t>Check out our flagship leadership development course, the Multi-Team Leader Program, which launches this month! If you are interested in attending, email us at </a:t>
            </a:r>
            <a:r>
              <a:rPr lang="en-US" sz="3600" dirty="0">
                <a:solidFill>
                  <a:schemeClr val="bg1"/>
                </a:solidFill>
                <a:latin typeface="Lato" panose="020F0502020204030203" pitchFamily="34" charset="0"/>
                <a:ea typeface="Lato" panose="020F0502020204030203" pitchFamily="34" charset="0"/>
                <a:cs typeface="Lato" panose="020F0502020204030203" pitchFamily="34" charset="0"/>
                <a:hlinkClick r:id="rId4">
                  <a:extLst>
                    <a:ext uri="{A12FA001-AC4F-418D-AE19-62706E023703}">
                      <ahyp:hlinkClr xmlns:ahyp="http://schemas.microsoft.com/office/drawing/2018/hyperlinkcolor" val="tx"/>
                    </a:ext>
                  </a:extLst>
                </a:hlinkClick>
              </a:rPr>
              <a:t>Jessica.Reif@crosslead.com</a:t>
            </a:r>
            <a:r>
              <a:rPr lang="en-US" sz="3600" dirty="0">
                <a:solidFill>
                  <a:schemeClr val="bg1"/>
                </a:solidFill>
                <a:latin typeface="Lato" panose="020F0502020204030203" pitchFamily="34" charset="0"/>
                <a:ea typeface="Lato" panose="020F0502020204030203" pitchFamily="34" charset="0"/>
                <a:cs typeface="Lato" panose="020F0502020204030203" pitchFamily="34" charset="0"/>
              </a:rPr>
              <a:t> for more information. We will offer a discount to DOES attendees and their teams!</a:t>
            </a:r>
          </a:p>
        </p:txBody>
      </p:sp>
    </p:spTree>
    <p:extLst>
      <p:ext uri="{BB962C8B-B14F-4D97-AF65-F5344CB8AC3E}">
        <p14:creationId xmlns:p14="http://schemas.microsoft.com/office/powerpoint/2010/main" val="1958342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B3602F-E089-674C-8A40-9BB988D439DB}"/>
              </a:ext>
            </a:extLst>
          </p:cNvPr>
          <p:cNvSpPr/>
          <p:nvPr/>
        </p:nvSpPr>
        <p:spPr>
          <a:xfrm>
            <a:off x="545123" y="0"/>
            <a:ext cx="1571087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4" name="Lorem Ipsum…">
            <a:extLst>
              <a:ext uri="{FF2B5EF4-FFF2-40B4-BE49-F238E27FC236}">
                <a16:creationId xmlns:a16="http://schemas.microsoft.com/office/drawing/2014/main" id="{FCDDAB55-4C0C-2342-9932-24E19FBEAF4D}"/>
              </a:ext>
            </a:extLst>
          </p:cNvPr>
          <p:cNvSpPr txBox="1"/>
          <p:nvPr/>
        </p:nvSpPr>
        <p:spPr>
          <a:xfrm>
            <a:off x="1117749" y="641840"/>
            <a:ext cx="12985113" cy="1494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3" tIns="67733" rIns="67733" bIns="67733" anchor="ctr">
            <a:noAutofit/>
          </a:bodyPr>
          <a:lstStyle/>
          <a:p>
            <a:pPr>
              <a:lnSpc>
                <a:spcPct val="105000"/>
              </a:lnSpc>
              <a:defRPr sz="4800" b="1"/>
            </a:pPr>
            <a:r>
              <a:rPr lang="en-US" sz="4800" dirty="0">
                <a:solidFill>
                  <a:schemeClr val="bg1"/>
                </a:solidFill>
                <a:latin typeface="Lato Light" panose="020F0302020204030203" pitchFamily="34" charset="77"/>
              </a:rPr>
              <a:t>Help we’re looking for: </a:t>
            </a:r>
            <a:endParaRPr lang="en-US" sz="4800" dirty="0">
              <a:solidFill>
                <a:schemeClr val="accent1"/>
              </a:solidFill>
              <a:latin typeface="Lato Light" panose="020F0302020204030203" pitchFamily="34" charset="77"/>
            </a:endParaRPr>
          </a:p>
        </p:txBody>
      </p:sp>
      <p:sp>
        <p:nvSpPr>
          <p:cNvPr id="6" name="Lorem Ipsum…">
            <a:extLst>
              <a:ext uri="{FF2B5EF4-FFF2-40B4-BE49-F238E27FC236}">
                <a16:creationId xmlns:a16="http://schemas.microsoft.com/office/drawing/2014/main" id="{DF4E52CB-07AD-874A-9CFA-1562F2C1BBF0}"/>
              </a:ext>
            </a:extLst>
          </p:cNvPr>
          <p:cNvSpPr txBox="1"/>
          <p:nvPr/>
        </p:nvSpPr>
        <p:spPr>
          <a:xfrm>
            <a:off x="1439081" y="2380372"/>
            <a:ext cx="13922958" cy="5583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3" tIns="67733" rIns="67733" bIns="67733" anchor="ctr">
            <a:noAutofit/>
          </a:bodyPr>
          <a:lstStyle/>
          <a:p>
            <a:r>
              <a:rPr lang="en-US" sz="3600" dirty="0">
                <a:solidFill>
                  <a:schemeClr val="bg1"/>
                </a:solidFill>
                <a:latin typeface="Lato" panose="020F0502020204030203" pitchFamily="34" charset="0"/>
                <a:ea typeface="Lato" panose="020F0502020204030203" pitchFamily="34" charset="0"/>
                <a:cs typeface="Lato" panose="020F0502020204030203" pitchFamily="34" charset="0"/>
              </a:rPr>
              <a:t>If you’re having success with Agile &amp; DevOps in pockets, but hit a dead end because leaders are stuck in old ways of working, we want to solve that problem. We are writing a book on this topic. </a:t>
            </a:r>
          </a:p>
          <a:p>
            <a:endParaRPr lang="en-US" sz="3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3600" dirty="0">
                <a:solidFill>
                  <a:schemeClr val="bg1"/>
                </a:solidFill>
                <a:latin typeface="Lato" panose="020F0502020204030203" pitchFamily="34" charset="0"/>
                <a:ea typeface="Lato" panose="020F0502020204030203" pitchFamily="34" charset="0"/>
                <a:cs typeface="Lato" panose="020F0502020204030203" pitchFamily="34" charset="0"/>
              </a:rPr>
              <a:t>If you have a situation where your leadership hasn’t had the “aha” moment, we’d love to help you crack that code. </a:t>
            </a:r>
          </a:p>
          <a:p>
            <a:endParaRPr lang="en-US" sz="36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3600" dirty="0">
                <a:solidFill>
                  <a:schemeClr val="bg1"/>
                </a:solidFill>
                <a:latin typeface="Lato" panose="020F0502020204030203" pitchFamily="34" charset="0"/>
                <a:ea typeface="Lato" panose="020F0502020204030203" pitchFamily="34" charset="0"/>
                <a:cs typeface="Lato" panose="020F0502020204030203" pitchFamily="34" charset="0"/>
              </a:rPr>
              <a:t>Please email us at </a:t>
            </a:r>
            <a:r>
              <a:rPr lang="en-US" sz="3600" dirty="0" err="1">
                <a:solidFill>
                  <a:schemeClr val="bg1"/>
                </a:solidFill>
                <a:latin typeface="Lato" panose="020F0502020204030203" pitchFamily="34" charset="0"/>
                <a:ea typeface="Lato" panose="020F0502020204030203" pitchFamily="34" charset="0"/>
                <a:cs typeface="Lato" panose="020F0502020204030203" pitchFamily="34" charset="0"/>
              </a:rPr>
              <a:t>contact@crosslead.com</a:t>
            </a:r>
            <a:endParaRPr lang="en-US" sz="3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9063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B3602F-E089-674C-8A40-9BB988D439DB}"/>
              </a:ext>
            </a:extLst>
          </p:cNvPr>
          <p:cNvSpPr/>
          <p:nvPr/>
        </p:nvSpPr>
        <p:spPr>
          <a:xfrm>
            <a:off x="0" y="0"/>
            <a:ext cx="16255999"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pic>
        <p:nvPicPr>
          <p:cNvPr id="7" name="Picture 6" descr="A picture containing drawing, light&#10;&#10;Description automatically generated">
            <a:extLst>
              <a:ext uri="{FF2B5EF4-FFF2-40B4-BE49-F238E27FC236}">
                <a16:creationId xmlns:a16="http://schemas.microsoft.com/office/drawing/2014/main" id="{97202DB8-F727-1A47-82D0-634F592FCD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5088" y="2769389"/>
            <a:ext cx="8121711" cy="2752181"/>
          </a:xfrm>
          <a:prstGeom prst="rect">
            <a:avLst/>
          </a:prstGeom>
        </p:spPr>
      </p:pic>
    </p:spTree>
    <p:extLst>
      <p:ext uri="{BB962C8B-B14F-4D97-AF65-F5344CB8AC3E}">
        <p14:creationId xmlns:p14="http://schemas.microsoft.com/office/powerpoint/2010/main" val="1645372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35353"/>
        </a:solidFill>
        <a:effectLst/>
      </p:bgPr>
    </p:bg>
    <p:spTree>
      <p:nvGrpSpPr>
        <p:cNvPr id="1" name=""/>
        <p:cNvGrpSpPr/>
        <p:nvPr/>
      </p:nvGrpSpPr>
      <p:grpSpPr>
        <a:xfrm>
          <a:off x="0" y="0"/>
          <a:ext cx="0" cy="0"/>
          <a:chOff x="0" y="0"/>
          <a:chExt cx="0" cy="0"/>
        </a:xfrm>
      </p:grpSpPr>
      <p:pic>
        <p:nvPicPr>
          <p:cNvPr id="437" name="droppedImage.png"/>
          <p:cNvPicPr>
            <a:picLocks noChangeAspect="1"/>
          </p:cNvPicPr>
          <p:nvPr/>
        </p:nvPicPr>
        <p:blipFill>
          <a:blip r:embed="rId3" cstate="email">
            <a:alphaModFix amt="62524"/>
            <a:extLst>
              <a:ext uri="{28A0092B-C50C-407E-A947-70E740481C1C}">
                <a14:useLocalDpi xmlns:a14="http://schemas.microsoft.com/office/drawing/2010/main"/>
              </a:ext>
            </a:extLst>
          </a:blip>
          <a:srcRect/>
          <a:stretch>
            <a:fillRect/>
          </a:stretch>
        </p:blipFill>
        <p:spPr>
          <a:xfrm>
            <a:off x="-2029334" y="-75148"/>
            <a:ext cx="18525657" cy="9294295"/>
          </a:xfrm>
          <a:prstGeom prst="rect">
            <a:avLst/>
          </a:prstGeom>
          <a:ln w="12700">
            <a:miter lim="400000"/>
          </a:ln>
        </p:spPr>
      </p:pic>
      <p:sp>
        <p:nvSpPr>
          <p:cNvPr id="439" name="Shape 439"/>
          <p:cNvSpPr/>
          <p:nvPr/>
        </p:nvSpPr>
        <p:spPr>
          <a:xfrm>
            <a:off x="374373" y="973001"/>
            <a:ext cx="6022107" cy="1231106"/>
          </a:xfrm>
          <a:prstGeom prst="rect">
            <a:avLst/>
          </a:prstGeom>
          <a:solidFill>
            <a:srgbClr val="DCDEE0">
              <a:alpha val="63210"/>
            </a:srgbClr>
          </a:solidFill>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8000">
                <a:solidFill>
                  <a:srgbClr val="D31145"/>
                </a:solidFill>
              </a:defRPr>
            </a:lvl1pPr>
          </a:lstStyle>
          <a:p>
            <a:pPr marL="0" marR="0" lvl="0" indent="0" algn="l" defTabSz="1625559" rtl="0" eaLnBrk="1" fontAlgn="auto" latinLnBrk="0" hangingPunct="0">
              <a:lnSpc>
                <a:spcPct val="100000"/>
              </a:lnSpc>
              <a:spcBef>
                <a:spcPts val="0"/>
              </a:spcBef>
              <a:spcAft>
                <a:spcPts val="0"/>
              </a:spcAft>
              <a:buClrTx/>
              <a:buSzTx/>
              <a:buFontTx/>
              <a:buNone/>
              <a:tabLst/>
              <a:defRPr>
                <a:solidFill>
                  <a:srgbClr val="808080"/>
                </a:solidFill>
              </a:defRPr>
            </a:pPr>
            <a:r>
              <a:rPr kumimoji="0" sz="8000" u="none" strike="noStrike" kern="0" cap="none" spc="0" normalizeH="0" baseline="0" noProof="0" dirty="0">
                <a:ln>
                  <a:noFill/>
                </a:ln>
                <a:solidFill>
                  <a:srgbClr val="808080"/>
                </a:solidFill>
                <a:effectLst/>
                <a:uLnTx/>
                <a:uFillTx/>
                <a:latin typeface="Lato" panose="020F0502020204030203" pitchFamily="34" charset="0"/>
                <a:ea typeface="Lato" panose="020F0502020204030203" pitchFamily="34" charset="0"/>
                <a:cs typeface="Lato" panose="020F0502020204030203" pitchFamily="34" charset="0"/>
                <a:sym typeface="Calibri"/>
              </a:rPr>
              <a:t>DIFFERENT</a:t>
            </a:r>
          </a:p>
        </p:txBody>
      </p:sp>
      <p:sp>
        <p:nvSpPr>
          <p:cNvPr id="440" name="Shape 440"/>
          <p:cNvSpPr/>
          <p:nvPr/>
        </p:nvSpPr>
        <p:spPr>
          <a:xfrm>
            <a:off x="6044927" y="978955"/>
            <a:ext cx="4166147" cy="12311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defRPr sz="8000">
                <a:solidFill>
                  <a:srgbClr val="FFFFFF"/>
                </a:solidFill>
              </a:defRPr>
            </a:lvl1pPr>
          </a:lstStyle>
          <a:p>
            <a:pPr marL="0" marR="0" lvl="0" indent="0" algn="r" defTabSz="1625559" rtl="0" eaLnBrk="1" fontAlgn="auto" latinLnBrk="0" hangingPunct="0">
              <a:lnSpc>
                <a:spcPct val="100000"/>
              </a:lnSpc>
              <a:spcBef>
                <a:spcPts val="0"/>
              </a:spcBef>
              <a:spcAft>
                <a:spcPts val="0"/>
              </a:spcAft>
              <a:buClrTx/>
              <a:buSzTx/>
              <a:buFontTx/>
              <a:buNone/>
              <a:tabLst/>
              <a:defRPr/>
            </a:pPr>
            <a:r>
              <a:rPr kumimoji="0" lang="en-US" sz="800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alibri"/>
              </a:rPr>
              <a:t>ENEMY</a:t>
            </a:r>
            <a:endParaRPr kumimoji="0" sz="8000"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alibri"/>
            </a:endParaRPr>
          </a:p>
        </p:txBody>
      </p:sp>
    </p:spTree>
    <p:extLst>
      <p:ext uri="{BB962C8B-B14F-4D97-AF65-F5344CB8AC3E}">
        <p14:creationId xmlns:p14="http://schemas.microsoft.com/office/powerpoint/2010/main" val="2889174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39"/>
                                        </p:tgtEl>
                                        <p:attrNameLst>
                                          <p:attrName>style.visibility</p:attrName>
                                        </p:attrNameLst>
                                      </p:cBhvr>
                                      <p:to>
                                        <p:strVal val="visible"/>
                                      </p:to>
                                    </p:set>
                                    <p:animEffect transition="in" filter="wipe(left)">
                                      <p:cBhvr>
                                        <p:cTn id="7" dur="499"/>
                                        <p:tgtEl>
                                          <p:spTgt spid="439"/>
                                        </p:tgtEl>
                                      </p:cBhvr>
                                    </p:animEffect>
                                  </p:childTnLst>
                                </p:cTn>
                              </p:par>
                            </p:childTnLst>
                          </p:cTn>
                        </p:par>
                        <p:par>
                          <p:cTn id="8" fill="hold">
                            <p:stCondLst>
                              <p:cond delay="499"/>
                            </p:stCondLst>
                            <p:childTnLst>
                              <p:par>
                                <p:cTn id="9" presetID="2" presetClass="entr" presetSubtype="2" fill="hold" grpId="0" nodeType="afterEffect">
                                  <p:stCondLst>
                                    <p:cond delay="0"/>
                                  </p:stCondLst>
                                  <p:iterate>
                                    <p:tmAbs val="0"/>
                                  </p:iterate>
                                  <p:childTnLst>
                                    <p:set>
                                      <p:cBhvr>
                                        <p:cTn id="10" fill="hold"/>
                                        <p:tgtEl>
                                          <p:spTgt spid="440"/>
                                        </p:tgtEl>
                                        <p:attrNameLst>
                                          <p:attrName>style.visibility</p:attrName>
                                        </p:attrNameLst>
                                      </p:cBhvr>
                                      <p:to>
                                        <p:strVal val="visible"/>
                                      </p:to>
                                    </p:set>
                                    <p:anim calcmode="lin" valueType="num">
                                      <p:cBhvr>
                                        <p:cTn id="11" dur="1000" fill="hold"/>
                                        <p:tgtEl>
                                          <p:spTgt spid="440"/>
                                        </p:tgtEl>
                                        <p:attrNameLst>
                                          <p:attrName>ppt_x</p:attrName>
                                        </p:attrNameLst>
                                      </p:cBhvr>
                                      <p:tavLst>
                                        <p:tav tm="0">
                                          <p:val>
                                            <p:strVal val="1+#ppt_w/2"/>
                                          </p:val>
                                        </p:tav>
                                        <p:tav tm="100000">
                                          <p:val>
                                            <p:strVal val="#ppt_x"/>
                                          </p:val>
                                        </p:tav>
                                      </p:tavLst>
                                    </p:anim>
                                    <p:anim calcmode="lin" valueType="num">
                                      <p:cBhvr>
                                        <p:cTn id="12" dur="1000" fill="hold"/>
                                        <p:tgtEl>
                                          <p:spTgt spid="4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animBg="1" advAuto="0"/>
      <p:bldP spid="44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B3602F-E089-674C-8A40-9BB988D439DB}"/>
              </a:ext>
            </a:extLst>
          </p:cNvPr>
          <p:cNvSpPr/>
          <p:nvPr/>
        </p:nvSpPr>
        <p:spPr>
          <a:xfrm>
            <a:off x="575082" y="0"/>
            <a:ext cx="1571087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graphicFrame>
        <p:nvGraphicFramePr>
          <p:cNvPr id="2" name="Diagram 1">
            <a:extLst>
              <a:ext uri="{FF2B5EF4-FFF2-40B4-BE49-F238E27FC236}">
                <a16:creationId xmlns:a16="http://schemas.microsoft.com/office/drawing/2014/main" id="{87C11F12-18D1-1C47-BCE5-08BC5583057D}"/>
              </a:ext>
            </a:extLst>
          </p:cNvPr>
          <p:cNvGraphicFramePr/>
          <p:nvPr>
            <p:extLst>
              <p:ext uri="{D42A27DB-BD31-4B8C-83A1-F6EECF244321}">
                <p14:modId xmlns:p14="http://schemas.microsoft.com/office/powerpoint/2010/main" val="1018840189"/>
              </p:ext>
            </p:extLst>
          </p:nvPr>
        </p:nvGraphicFramePr>
        <p:xfrm>
          <a:off x="1514733" y="2044212"/>
          <a:ext cx="13623518" cy="5055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Lorem Ipsum…">
            <a:extLst>
              <a:ext uri="{FF2B5EF4-FFF2-40B4-BE49-F238E27FC236}">
                <a16:creationId xmlns:a16="http://schemas.microsoft.com/office/drawing/2014/main" id="{FCDDAB55-4C0C-2342-9932-24E19FBEAF4D}"/>
              </a:ext>
            </a:extLst>
          </p:cNvPr>
          <p:cNvSpPr txBox="1"/>
          <p:nvPr/>
        </p:nvSpPr>
        <p:spPr>
          <a:xfrm>
            <a:off x="1117749" y="641840"/>
            <a:ext cx="12985113" cy="1494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bg1"/>
                </a:solidFill>
                <a:latin typeface="Lato Light" panose="020F0302020204030203" pitchFamily="34" charset="77"/>
              </a:rPr>
              <a:t>How we looked…</a:t>
            </a:r>
            <a:endParaRPr lang="en-US" sz="4800" dirty="0">
              <a:solidFill>
                <a:schemeClr val="accent1"/>
              </a:solidFill>
              <a:latin typeface="Lato Light" panose="020F0302020204030203" pitchFamily="34" charset="77"/>
            </a:endParaRPr>
          </a:p>
        </p:txBody>
      </p:sp>
      <p:sp>
        <p:nvSpPr>
          <p:cNvPr id="182" name="Lorem Ipsum…">
            <a:extLst>
              <a:ext uri="{FF2B5EF4-FFF2-40B4-BE49-F238E27FC236}">
                <a16:creationId xmlns:a16="http://schemas.microsoft.com/office/drawing/2014/main" id="{76A11E2D-B005-424E-8F6B-1BC0611B4529}"/>
              </a:ext>
            </a:extLst>
          </p:cNvPr>
          <p:cNvSpPr txBox="1"/>
          <p:nvPr/>
        </p:nvSpPr>
        <p:spPr>
          <a:xfrm>
            <a:off x="5754076" y="7578969"/>
            <a:ext cx="12985113" cy="1494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3" tIns="67733" rIns="67733" bIns="67733" anchor="ctr">
            <a:noAutofit/>
          </a:bodyPr>
          <a:lstStyle/>
          <a:p>
            <a:pPr>
              <a:lnSpc>
                <a:spcPct val="105000"/>
              </a:lnSpc>
              <a:defRPr sz="4800" b="1"/>
            </a:pPr>
            <a:r>
              <a:rPr lang="en-US" sz="4800" dirty="0">
                <a:solidFill>
                  <a:schemeClr val="bg1"/>
                </a:solidFill>
                <a:latin typeface="Lato Light" panose="020F0302020204030203" pitchFamily="34" charset="77"/>
              </a:rPr>
              <a:t>…and how we assumed they looked. </a:t>
            </a:r>
            <a:endParaRPr lang="en-US" sz="4800" dirty="0">
              <a:solidFill>
                <a:schemeClr val="accent1"/>
              </a:solidFill>
              <a:latin typeface="Lato Light" panose="020F0302020204030203" pitchFamily="34" charset="77"/>
            </a:endParaRPr>
          </a:p>
        </p:txBody>
      </p:sp>
    </p:spTree>
    <p:extLst>
      <p:ext uri="{BB962C8B-B14F-4D97-AF65-F5344CB8AC3E}">
        <p14:creationId xmlns:p14="http://schemas.microsoft.com/office/powerpoint/2010/main" val="1780682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B3602F-E089-674C-8A40-9BB988D439DB}"/>
              </a:ext>
            </a:extLst>
          </p:cNvPr>
          <p:cNvSpPr/>
          <p:nvPr/>
        </p:nvSpPr>
        <p:spPr>
          <a:xfrm>
            <a:off x="545122" y="0"/>
            <a:ext cx="1571087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
        <p:nvSpPr>
          <p:cNvPr id="4" name="Lorem Ipsum…">
            <a:extLst>
              <a:ext uri="{FF2B5EF4-FFF2-40B4-BE49-F238E27FC236}">
                <a16:creationId xmlns:a16="http://schemas.microsoft.com/office/drawing/2014/main" id="{FCDDAB55-4C0C-2342-9932-24E19FBEAF4D}"/>
              </a:ext>
            </a:extLst>
          </p:cNvPr>
          <p:cNvSpPr txBox="1"/>
          <p:nvPr/>
        </p:nvSpPr>
        <p:spPr>
          <a:xfrm>
            <a:off x="1117749" y="641840"/>
            <a:ext cx="12985113" cy="1494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7733" tIns="67733" rIns="67733" bIns="67733" anchor="ctr">
            <a:noAutofit/>
          </a:bodyPr>
          <a:lstStyle/>
          <a:p>
            <a:pPr>
              <a:lnSpc>
                <a:spcPct val="105000"/>
              </a:lnSpc>
              <a:defRPr sz="4800" b="1"/>
            </a:pPr>
            <a:r>
              <a:rPr lang="en-US" sz="4800" dirty="0">
                <a:solidFill>
                  <a:schemeClr val="bg1"/>
                </a:solidFill>
                <a:latin typeface="Lato Light" panose="020F0302020204030203" pitchFamily="34" charset="77"/>
              </a:rPr>
              <a:t>What they really were…</a:t>
            </a:r>
            <a:endParaRPr lang="en-US" sz="4800" dirty="0">
              <a:solidFill>
                <a:schemeClr val="accent1"/>
              </a:solidFill>
              <a:latin typeface="Lato Light" panose="020F0302020204030203" pitchFamily="34" charset="77"/>
            </a:endParaRPr>
          </a:p>
        </p:txBody>
      </p:sp>
      <p:sp>
        <p:nvSpPr>
          <p:cNvPr id="7" name="Shape 794">
            <a:extLst>
              <a:ext uri="{FF2B5EF4-FFF2-40B4-BE49-F238E27FC236}">
                <a16:creationId xmlns:a16="http://schemas.microsoft.com/office/drawing/2014/main" id="{15E19A38-8A71-794C-AD42-B3BEF3CFA202}"/>
              </a:ext>
            </a:extLst>
          </p:cNvPr>
          <p:cNvSpPr/>
          <p:nvPr/>
        </p:nvSpPr>
        <p:spPr>
          <a:xfrm flipV="1">
            <a:off x="5794532" y="2042173"/>
            <a:ext cx="328021" cy="59726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8" name="Shape 795">
            <a:extLst>
              <a:ext uri="{FF2B5EF4-FFF2-40B4-BE49-F238E27FC236}">
                <a16:creationId xmlns:a16="http://schemas.microsoft.com/office/drawing/2014/main" id="{46294398-869D-2347-99E1-2BBBDEB477B8}"/>
              </a:ext>
            </a:extLst>
          </p:cNvPr>
          <p:cNvSpPr/>
          <p:nvPr/>
        </p:nvSpPr>
        <p:spPr>
          <a:xfrm flipV="1">
            <a:off x="7472092" y="4712005"/>
            <a:ext cx="512824" cy="51282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9" name="Shape 796">
            <a:extLst>
              <a:ext uri="{FF2B5EF4-FFF2-40B4-BE49-F238E27FC236}">
                <a16:creationId xmlns:a16="http://schemas.microsoft.com/office/drawing/2014/main" id="{1F4920D6-698C-8B4A-B28E-AD2C0757F33B}"/>
              </a:ext>
            </a:extLst>
          </p:cNvPr>
          <p:cNvSpPr/>
          <p:nvPr/>
        </p:nvSpPr>
        <p:spPr>
          <a:xfrm flipV="1">
            <a:off x="10001570" y="7060656"/>
            <a:ext cx="190440" cy="45268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0" name="Shape 797">
            <a:extLst>
              <a:ext uri="{FF2B5EF4-FFF2-40B4-BE49-F238E27FC236}">
                <a16:creationId xmlns:a16="http://schemas.microsoft.com/office/drawing/2014/main" id="{C51813B6-FD7B-6242-BD72-7D8CA95E891A}"/>
              </a:ext>
            </a:extLst>
          </p:cNvPr>
          <p:cNvSpPr/>
          <p:nvPr/>
        </p:nvSpPr>
        <p:spPr>
          <a:xfrm flipH="1" flipV="1">
            <a:off x="9538663" y="7555544"/>
            <a:ext cx="132471" cy="42007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1" name="Shape 798">
            <a:extLst>
              <a:ext uri="{FF2B5EF4-FFF2-40B4-BE49-F238E27FC236}">
                <a16:creationId xmlns:a16="http://schemas.microsoft.com/office/drawing/2014/main" id="{C9979177-6841-D84B-AF2F-51486E97E652}"/>
              </a:ext>
            </a:extLst>
          </p:cNvPr>
          <p:cNvSpPr/>
          <p:nvPr/>
        </p:nvSpPr>
        <p:spPr>
          <a:xfrm flipV="1">
            <a:off x="5433901" y="6744355"/>
            <a:ext cx="328123" cy="542128"/>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2" name="Shape 799">
            <a:extLst>
              <a:ext uri="{FF2B5EF4-FFF2-40B4-BE49-F238E27FC236}">
                <a16:creationId xmlns:a16="http://schemas.microsoft.com/office/drawing/2014/main" id="{C2F93106-3DB8-1748-8F8F-77F9FEB71771}"/>
              </a:ext>
            </a:extLst>
          </p:cNvPr>
          <p:cNvSpPr/>
          <p:nvPr/>
        </p:nvSpPr>
        <p:spPr>
          <a:xfrm>
            <a:off x="10076896" y="3685920"/>
            <a:ext cx="814912" cy="208868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3" name="Shape 800">
            <a:extLst>
              <a:ext uri="{FF2B5EF4-FFF2-40B4-BE49-F238E27FC236}">
                <a16:creationId xmlns:a16="http://schemas.microsoft.com/office/drawing/2014/main" id="{CDBF5656-BA47-0040-9E50-A7DFCBCAD5EA}"/>
              </a:ext>
            </a:extLst>
          </p:cNvPr>
          <p:cNvSpPr/>
          <p:nvPr/>
        </p:nvSpPr>
        <p:spPr>
          <a:xfrm flipH="1" flipV="1">
            <a:off x="7816916" y="6365401"/>
            <a:ext cx="2824387" cy="13318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4" name="Shape 801">
            <a:extLst>
              <a:ext uri="{FF2B5EF4-FFF2-40B4-BE49-F238E27FC236}">
                <a16:creationId xmlns:a16="http://schemas.microsoft.com/office/drawing/2014/main" id="{A8A212B9-AC03-2A45-8881-875B9F23DFD9}"/>
              </a:ext>
            </a:extLst>
          </p:cNvPr>
          <p:cNvSpPr/>
          <p:nvPr/>
        </p:nvSpPr>
        <p:spPr>
          <a:xfrm>
            <a:off x="5836911" y="6042089"/>
            <a:ext cx="1" cy="73305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5" name="Shape 802">
            <a:extLst>
              <a:ext uri="{FF2B5EF4-FFF2-40B4-BE49-F238E27FC236}">
                <a16:creationId xmlns:a16="http://schemas.microsoft.com/office/drawing/2014/main" id="{826017FD-BE87-BC43-9570-9B05B7544BB8}"/>
              </a:ext>
            </a:extLst>
          </p:cNvPr>
          <p:cNvSpPr/>
          <p:nvPr/>
        </p:nvSpPr>
        <p:spPr>
          <a:xfrm flipH="1" flipV="1">
            <a:off x="6601142" y="5144385"/>
            <a:ext cx="779615" cy="58424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6" name="Shape 803">
            <a:extLst>
              <a:ext uri="{FF2B5EF4-FFF2-40B4-BE49-F238E27FC236}">
                <a16:creationId xmlns:a16="http://schemas.microsoft.com/office/drawing/2014/main" id="{B23A2694-9A82-7A4A-AF55-28165C72B75B}"/>
              </a:ext>
            </a:extLst>
          </p:cNvPr>
          <p:cNvSpPr/>
          <p:nvPr/>
        </p:nvSpPr>
        <p:spPr>
          <a:xfrm>
            <a:off x="3847515" y="5466890"/>
            <a:ext cx="1908724" cy="115748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7" name="Shape 804">
            <a:extLst>
              <a:ext uri="{FF2B5EF4-FFF2-40B4-BE49-F238E27FC236}">
                <a16:creationId xmlns:a16="http://schemas.microsoft.com/office/drawing/2014/main" id="{48F1618F-304D-EB45-B39D-AD07D7F7B128}"/>
              </a:ext>
            </a:extLst>
          </p:cNvPr>
          <p:cNvSpPr/>
          <p:nvPr/>
        </p:nvSpPr>
        <p:spPr>
          <a:xfrm>
            <a:off x="10850304" y="2441517"/>
            <a:ext cx="1348717" cy="73925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8" name="Shape 805">
            <a:extLst>
              <a:ext uri="{FF2B5EF4-FFF2-40B4-BE49-F238E27FC236}">
                <a16:creationId xmlns:a16="http://schemas.microsoft.com/office/drawing/2014/main" id="{C07F73EE-5855-0D42-8CDD-4F6E9E4ABE74}"/>
              </a:ext>
            </a:extLst>
          </p:cNvPr>
          <p:cNvSpPr/>
          <p:nvPr/>
        </p:nvSpPr>
        <p:spPr>
          <a:xfrm flipH="1">
            <a:off x="5072957" y="6682581"/>
            <a:ext cx="710856" cy="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9" name="Shape 806">
            <a:extLst>
              <a:ext uri="{FF2B5EF4-FFF2-40B4-BE49-F238E27FC236}">
                <a16:creationId xmlns:a16="http://schemas.microsoft.com/office/drawing/2014/main" id="{E59319DC-7C4E-EC44-9FC9-E9D97DEFEF09}"/>
              </a:ext>
            </a:extLst>
          </p:cNvPr>
          <p:cNvSpPr/>
          <p:nvPr/>
        </p:nvSpPr>
        <p:spPr>
          <a:xfrm flipV="1">
            <a:off x="4995454" y="4001532"/>
            <a:ext cx="1184435" cy="18906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0" name="Shape 807">
            <a:extLst>
              <a:ext uri="{FF2B5EF4-FFF2-40B4-BE49-F238E27FC236}">
                <a16:creationId xmlns:a16="http://schemas.microsoft.com/office/drawing/2014/main" id="{E44845EC-2C23-C648-A7F4-DE864B2808B3}"/>
              </a:ext>
            </a:extLst>
          </p:cNvPr>
          <p:cNvSpPr/>
          <p:nvPr/>
        </p:nvSpPr>
        <p:spPr>
          <a:xfrm flipV="1">
            <a:off x="11733381" y="3267254"/>
            <a:ext cx="480393" cy="106986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1" name="Shape 808">
            <a:extLst>
              <a:ext uri="{FF2B5EF4-FFF2-40B4-BE49-F238E27FC236}">
                <a16:creationId xmlns:a16="http://schemas.microsoft.com/office/drawing/2014/main" id="{8414D626-7AC3-1747-9F03-D07B44AE1E90}"/>
              </a:ext>
            </a:extLst>
          </p:cNvPr>
          <p:cNvSpPr/>
          <p:nvPr/>
        </p:nvSpPr>
        <p:spPr>
          <a:xfrm flipH="1" flipV="1">
            <a:off x="4528144" y="4599416"/>
            <a:ext cx="2033119" cy="53787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2" name="Shape 809">
            <a:extLst>
              <a:ext uri="{FF2B5EF4-FFF2-40B4-BE49-F238E27FC236}">
                <a16:creationId xmlns:a16="http://schemas.microsoft.com/office/drawing/2014/main" id="{2A940758-B16A-9E4C-98C5-8FA5860F1AC8}"/>
              </a:ext>
            </a:extLst>
          </p:cNvPr>
          <p:cNvSpPr/>
          <p:nvPr/>
        </p:nvSpPr>
        <p:spPr>
          <a:xfrm>
            <a:off x="7819174" y="6514263"/>
            <a:ext cx="1799145" cy="1448640"/>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3" name="Shape 810">
            <a:extLst>
              <a:ext uri="{FF2B5EF4-FFF2-40B4-BE49-F238E27FC236}">
                <a16:creationId xmlns:a16="http://schemas.microsoft.com/office/drawing/2014/main" id="{1B0DB0EE-9D10-9B43-84F6-3DF9BB53B10D}"/>
              </a:ext>
            </a:extLst>
          </p:cNvPr>
          <p:cNvSpPr/>
          <p:nvPr/>
        </p:nvSpPr>
        <p:spPr>
          <a:xfrm>
            <a:off x="10680948" y="6519516"/>
            <a:ext cx="3162792" cy="1610512"/>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4" name="Shape 811">
            <a:extLst>
              <a:ext uri="{FF2B5EF4-FFF2-40B4-BE49-F238E27FC236}">
                <a16:creationId xmlns:a16="http://schemas.microsoft.com/office/drawing/2014/main" id="{FF04C625-6C8A-3949-A70B-8FBF67F2B87E}"/>
              </a:ext>
            </a:extLst>
          </p:cNvPr>
          <p:cNvSpPr/>
          <p:nvPr/>
        </p:nvSpPr>
        <p:spPr>
          <a:xfrm flipH="1">
            <a:off x="4484014" y="3312963"/>
            <a:ext cx="638985" cy="440692"/>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5" name="Shape 812">
            <a:extLst>
              <a:ext uri="{FF2B5EF4-FFF2-40B4-BE49-F238E27FC236}">
                <a16:creationId xmlns:a16="http://schemas.microsoft.com/office/drawing/2014/main" id="{9B4D6488-490D-B14E-B639-3261B194C543}"/>
              </a:ext>
            </a:extLst>
          </p:cNvPr>
          <p:cNvSpPr/>
          <p:nvPr/>
        </p:nvSpPr>
        <p:spPr>
          <a:xfrm>
            <a:off x="9999312" y="6221009"/>
            <a:ext cx="514483" cy="24779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6" name="Shape 813">
            <a:extLst>
              <a:ext uri="{FF2B5EF4-FFF2-40B4-BE49-F238E27FC236}">
                <a16:creationId xmlns:a16="http://schemas.microsoft.com/office/drawing/2014/main" id="{BB556BB4-9848-A946-86A3-255BD163654C}"/>
              </a:ext>
            </a:extLst>
          </p:cNvPr>
          <p:cNvSpPr/>
          <p:nvPr/>
        </p:nvSpPr>
        <p:spPr>
          <a:xfrm flipV="1">
            <a:off x="6501498" y="2046784"/>
            <a:ext cx="1094913" cy="43838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7" name="Shape 814">
            <a:extLst>
              <a:ext uri="{FF2B5EF4-FFF2-40B4-BE49-F238E27FC236}">
                <a16:creationId xmlns:a16="http://schemas.microsoft.com/office/drawing/2014/main" id="{F56926AC-C3FB-784E-B079-BF4C48C4CC0D}"/>
              </a:ext>
            </a:extLst>
          </p:cNvPr>
          <p:cNvSpPr/>
          <p:nvPr/>
        </p:nvSpPr>
        <p:spPr>
          <a:xfrm>
            <a:off x="5882839" y="2609403"/>
            <a:ext cx="1093775" cy="133381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8" name="Shape 815">
            <a:extLst>
              <a:ext uri="{FF2B5EF4-FFF2-40B4-BE49-F238E27FC236}">
                <a16:creationId xmlns:a16="http://schemas.microsoft.com/office/drawing/2014/main" id="{17F392FC-EB2D-764B-8A0C-D4CE7CA9BB03}"/>
              </a:ext>
            </a:extLst>
          </p:cNvPr>
          <p:cNvSpPr/>
          <p:nvPr/>
        </p:nvSpPr>
        <p:spPr>
          <a:xfrm>
            <a:off x="10112858" y="2530281"/>
            <a:ext cx="1" cy="113104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29" name="Shape 816">
            <a:extLst>
              <a:ext uri="{FF2B5EF4-FFF2-40B4-BE49-F238E27FC236}">
                <a16:creationId xmlns:a16="http://schemas.microsoft.com/office/drawing/2014/main" id="{853ED1B3-5E5C-824B-A036-376093EF6FA3}"/>
              </a:ext>
            </a:extLst>
          </p:cNvPr>
          <p:cNvSpPr/>
          <p:nvPr/>
        </p:nvSpPr>
        <p:spPr>
          <a:xfrm flipV="1">
            <a:off x="8467326" y="1742589"/>
            <a:ext cx="490115" cy="30140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0" name="Shape 817">
            <a:extLst>
              <a:ext uri="{FF2B5EF4-FFF2-40B4-BE49-F238E27FC236}">
                <a16:creationId xmlns:a16="http://schemas.microsoft.com/office/drawing/2014/main" id="{BB050CED-4EEF-EF4F-82C6-26BFE3C80025}"/>
              </a:ext>
            </a:extLst>
          </p:cNvPr>
          <p:cNvSpPr/>
          <p:nvPr/>
        </p:nvSpPr>
        <p:spPr>
          <a:xfrm flipH="1" flipV="1">
            <a:off x="10103016" y="3640508"/>
            <a:ext cx="1647971" cy="680168"/>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1" name="Shape 818">
            <a:extLst>
              <a:ext uri="{FF2B5EF4-FFF2-40B4-BE49-F238E27FC236}">
                <a16:creationId xmlns:a16="http://schemas.microsoft.com/office/drawing/2014/main" id="{62E13B02-DF0D-0442-A398-5F3C20DA6B8F}"/>
              </a:ext>
            </a:extLst>
          </p:cNvPr>
          <p:cNvSpPr/>
          <p:nvPr/>
        </p:nvSpPr>
        <p:spPr>
          <a:xfrm flipH="1">
            <a:off x="10637058" y="5799150"/>
            <a:ext cx="326956" cy="64297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2" name="Shape 819">
            <a:extLst>
              <a:ext uri="{FF2B5EF4-FFF2-40B4-BE49-F238E27FC236}">
                <a16:creationId xmlns:a16="http://schemas.microsoft.com/office/drawing/2014/main" id="{71B1B421-7376-294F-8E5E-D5507968928A}"/>
              </a:ext>
            </a:extLst>
          </p:cNvPr>
          <p:cNvSpPr/>
          <p:nvPr/>
        </p:nvSpPr>
        <p:spPr>
          <a:xfrm flipV="1">
            <a:off x="9277224" y="7988883"/>
            <a:ext cx="331608" cy="331608"/>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3" name="Shape 820">
            <a:extLst>
              <a:ext uri="{FF2B5EF4-FFF2-40B4-BE49-F238E27FC236}">
                <a16:creationId xmlns:a16="http://schemas.microsoft.com/office/drawing/2014/main" id="{7A1A0400-4F3E-654D-87BE-D3035DDCCA10}"/>
              </a:ext>
            </a:extLst>
          </p:cNvPr>
          <p:cNvSpPr/>
          <p:nvPr/>
        </p:nvSpPr>
        <p:spPr>
          <a:xfrm flipV="1">
            <a:off x="7048092" y="6483898"/>
            <a:ext cx="776943" cy="141385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4" name="Shape 821">
            <a:extLst>
              <a:ext uri="{FF2B5EF4-FFF2-40B4-BE49-F238E27FC236}">
                <a16:creationId xmlns:a16="http://schemas.microsoft.com/office/drawing/2014/main" id="{DE8651C6-AEFC-7F45-858D-2983119E8268}"/>
              </a:ext>
            </a:extLst>
          </p:cNvPr>
          <p:cNvSpPr/>
          <p:nvPr/>
        </p:nvSpPr>
        <p:spPr>
          <a:xfrm flipV="1">
            <a:off x="4297097" y="4670473"/>
            <a:ext cx="248427" cy="46624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5" name="Shape 822">
            <a:extLst>
              <a:ext uri="{FF2B5EF4-FFF2-40B4-BE49-F238E27FC236}">
                <a16:creationId xmlns:a16="http://schemas.microsoft.com/office/drawing/2014/main" id="{4114688A-49BD-2C44-A2A4-D9B307048436}"/>
              </a:ext>
            </a:extLst>
          </p:cNvPr>
          <p:cNvSpPr/>
          <p:nvPr/>
        </p:nvSpPr>
        <p:spPr>
          <a:xfrm flipH="1" flipV="1">
            <a:off x="4667298" y="3079107"/>
            <a:ext cx="436083" cy="25317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6" name="Shape 823">
            <a:extLst>
              <a:ext uri="{FF2B5EF4-FFF2-40B4-BE49-F238E27FC236}">
                <a16:creationId xmlns:a16="http://schemas.microsoft.com/office/drawing/2014/main" id="{97CE3150-2B9A-754E-A5D4-40D14C5BDB5B}"/>
              </a:ext>
            </a:extLst>
          </p:cNvPr>
          <p:cNvSpPr/>
          <p:nvPr/>
        </p:nvSpPr>
        <p:spPr>
          <a:xfrm flipH="1" flipV="1">
            <a:off x="2954163" y="4663318"/>
            <a:ext cx="323199" cy="323199"/>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7" name="Shape 824">
            <a:extLst>
              <a:ext uri="{FF2B5EF4-FFF2-40B4-BE49-F238E27FC236}">
                <a16:creationId xmlns:a16="http://schemas.microsoft.com/office/drawing/2014/main" id="{CE176A5A-BD37-4B4D-9B64-79A7D7223732}"/>
              </a:ext>
            </a:extLst>
          </p:cNvPr>
          <p:cNvSpPr/>
          <p:nvPr/>
        </p:nvSpPr>
        <p:spPr>
          <a:xfrm flipV="1">
            <a:off x="13486957" y="4705337"/>
            <a:ext cx="1" cy="76069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8" name="Shape 825">
            <a:extLst>
              <a:ext uri="{FF2B5EF4-FFF2-40B4-BE49-F238E27FC236}">
                <a16:creationId xmlns:a16="http://schemas.microsoft.com/office/drawing/2014/main" id="{90739AD1-09B6-BF42-914D-393B051EB78B}"/>
              </a:ext>
            </a:extLst>
          </p:cNvPr>
          <p:cNvSpPr/>
          <p:nvPr/>
        </p:nvSpPr>
        <p:spPr>
          <a:xfrm flipV="1">
            <a:off x="8124893" y="3979241"/>
            <a:ext cx="328069" cy="51803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39" name="Shape 826">
            <a:extLst>
              <a:ext uri="{FF2B5EF4-FFF2-40B4-BE49-F238E27FC236}">
                <a16:creationId xmlns:a16="http://schemas.microsoft.com/office/drawing/2014/main" id="{7AB96044-E427-6A4C-BF97-165C45F77DEB}"/>
              </a:ext>
            </a:extLst>
          </p:cNvPr>
          <p:cNvSpPr/>
          <p:nvPr/>
        </p:nvSpPr>
        <p:spPr>
          <a:xfrm>
            <a:off x="7667980" y="6323458"/>
            <a:ext cx="283895" cy="283895"/>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40" name="Shape 827">
            <a:extLst>
              <a:ext uri="{FF2B5EF4-FFF2-40B4-BE49-F238E27FC236}">
                <a16:creationId xmlns:a16="http://schemas.microsoft.com/office/drawing/2014/main" id="{1F03D485-31A5-064F-BEE7-9483DA4E112B}"/>
              </a:ext>
            </a:extLst>
          </p:cNvPr>
          <p:cNvSpPr/>
          <p:nvPr/>
        </p:nvSpPr>
        <p:spPr>
          <a:xfrm>
            <a:off x="6806840" y="3835034"/>
            <a:ext cx="270887" cy="27088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41" name="Shape 828">
            <a:extLst>
              <a:ext uri="{FF2B5EF4-FFF2-40B4-BE49-F238E27FC236}">
                <a16:creationId xmlns:a16="http://schemas.microsoft.com/office/drawing/2014/main" id="{E035FEFE-38CC-F145-9E1B-CBB402BDA515}"/>
              </a:ext>
            </a:extLst>
          </p:cNvPr>
          <p:cNvSpPr/>
          <p:nvPr/>
        </p:nvSpPr>
        <p:spPr>
          <a:xfrm>
            <a:off x="8029774" y="4707345"/>
            <a:ext cx="409793" cy="88769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42" name="Shape 829">
            <a:extLst>
              <a:ext uri="{FF2B5EF4-FFF2-40B4-BE49-F238E27FC236}">
                <a16:creationId xmlns:a16="http://schemas.microsoft.com/office/drawing/2014/main" id="{FB2AFDBA-2F1F-484F-9027-15846E594913}"/>
              </a:ext>
            </a:extLst>
          </p:cNvPr>
          <p:cNvSpPr/>
          <p:nvPr/>
        </p:nvSpPr>
        <p:spPr>
          <a:xfrm flipH="1">
            <a:off x="6967107" y="2162818"/>
            <a:ext cx="528839" cy="1707189"/>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43" name="Shape 830">
            <a:extLst>
              <a:ext uri="{FF2B5EF4-FFF2-40B4-BE49-F238E27FC236}">
                <a16:creationId xmlns:a16="http://schemas.microsoft.com/office/drawing/2014/main" id="{78F5B345-386A-AE4F-A85F-0602D0EE6AAB}"/>
              </a:ext>
            </a:extLst>
          </p:cNvPr>
          <p:cNvSpPr/>
          <p:nvPr/>
        </p:nvSpPr>
        <p:spPr>
          <a:xfrm flipH="1">
            <a:off x="8051379" y="2051267"/>
            <a:ext cx="366580" cy="245120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44" name="Shape 831">
            <a:extLst>
              <a:ext uri="{FF2B5EF4-FFF2-40B4-BE49-F238E27FC236}">
                <a16:creationId xmlns:a16="http://schemas.microsoft.com/office/drawing/2014/main" id="{CCE835E3-0831-0344-B9A1-A9C98B0B7CD6}"/>
              </a:ext>
            </a:extLst>
          </p:cNvPr>
          <p:cNvSpPr/>
          <p:nvPr/>
        </p:nvSpPr>
        <p:spPr>
          <a:xfrm>
            <a:off x="7353887" y="1866925"/>
            <a:ext cx="341159" cy="345801"/>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45" name="Shape 832">
            <a:extLst>
              <a:ext uri="{FF2B5EF4-FFF2-40B4-BE49-F238E27FC236}">
                <a16:creationId xmlns:a16="http://schemas.microsoft.com/office/drawing/2014/main" id="{10861D83-5264-1049-A251-161379192FA4}"/>
              </a:ext>
            </a:extLst>
          </p:cNvPr>
          <p:cNvSpPr/>
          <p:nvPr/>
        </p:nvSpPr>
        <p:spPr>
          <a:xfrm flipV="1">
            <a:off x="7378685" y="5174613"/>
            <a:ext cx="158480" cy="60116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46" name="Shape 833">
            <a:extLst>
              <a:ext uri="{FF2B5EF4-FFF2-40B4-BE49-F238E27FC236}">
                <a16:creationId xmlns:a16="http://schemas.microsoft.com/office/drawing/2014/main" id="{82685E58-C0F8-F541-99DE-B6B5A4BE34E6}"/>
              </a:ext>
            </a:extLst>
          </p:cNvPr>
          <p:cNvSpPr/>
          <p:nvPr/>
        </p:nvSpPr>
        <p:spPr>
          <a:xfrm>
            <a:off x="8939715" y="8010782"/>
            <a:ext cx="728053" cy="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47" name="Shape 834">
            <a:extLst>
              <a:ext uri="{FF2B5EF4-FFF2-40B4-BE49-F238E27FC236}">
                <a16:creationId xmlns:a16="http://schemas.microsoft.com/office/drawing/2014/main" id="{E9AEC323-279F-BE4E-B799-9143D51EF0CE}"/>
              </a:ext>
            </a:extLst>
          </p:cNvPr>
          <p:cNvSpPr/>
          <p:nvPr/>
        </p:nvSpPr>
        <p:spPr>
          <a:xfrm flipH="1" flipV="1">
            <a:off x="13897801" y="8230230"/>
            <a:ext cx="131640" cy="461988"/>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48" name="Shape 835">
            <a:extLst>
              <a:ext uri="{FF2B5EF4-FFF2-40B4-BE49-F238E27FC236}">
                <a16:creationId xmlns:a16="http://schemas.microsoft.com/office/drawing/2014/main" id="{53FB7370-5B9D-964B-874E-F0ADC67C7849}"/>
              </a:ext>
            </a:extLst>
          </p:cNvPr>
          <p:cNvSpPr/>
          <p:nvPr/>
        </p:nvSpPr>
        <p:spPr>
          <a:xfrm flipV="1">
            <a:off x="7186796" y="7762113"/>
            <a:ext cx="488696" cy="15479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49" name="Shape 836">
            <a:extLst>
              <a:ext uri="{FF2B5EF4-FFF2-40B4-BE49-F238E27FC236}">
                <a16:creationId xmlns:a16="http://schemas.microsoft.com/office/drawing/2014/main" id="{3B0C159C-7AAE-3748-ACA4-006D2DB78540}"/>
              </a:ext>
            </a:extLst>
          </p:cNvPr>
          <p:cNvSpPr/>
          <p:nvPr/>
        </p:nvSpPr>
        <p:spPr>
          <a:xfrm flipH="1" flipV="1">
            <a:off x="8912158" y="6017187"/>
            <a:ext cx="1065220" cy="155400"/>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50" name="Shape 837">
            <a:extLst>
              <a:ext uri="{FF2B5EF4-FFF2-40B4-BE49-F238E27FC236}">
                <a16:creationId xmlns:a16="http://schemas.microsoft.com/office/drawing/2014/main" id="{905B8F33-A8F5-ED48-9775-581770F3AAD2}"/>
              </a:ext>
            </a:extLst>
          </p:cNvPr>
          <p:cNvSpPr/>
          <p:nvPr/>
        </p:nvSpPr>
        <p:spPr>
          <a:xfrm flipV="1">
            <a:off x="5782330" y="5226435"/>
            <a:ext cx="828127" cy="148393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51" name="Shape 838">
            <a:extLst>
              <a:ext uri="{FF2B5EF4-FFF2-40B4-BE49-F238E27FC236}">
                <a16:creationId xmlns:a16="http://schemas.microsoft.com/office/drawing/2014/main" id="{FA08FF1E-B1CC-304E-8189-CF7A2D1A01C0}"/>
              </a:ext>
            </a:extLst>
          </p:cNvPr>
          <p:cNvSpPr/>
          <p:nvPr/>
        </p:nvSpPr>
        <p:spPr>
          <a:xfrm flipV="1">
            <a:off x="3193667" y="5041997"/>
            <a:ext cx="165305" cy="51410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52" name="Shape 839">
            <a:extLst>
              <a:ext uri="{FF2B5EF4-FFF2-40B4-BE49-F238E27FC236}">
                <a16:creationId xmlns:a16="http://schemas.microsoft.com/office/drawing/2014/main" id="{18438E35-6D99-014D-9FCB-89090E4E1F51}"/>
              </a:ext>
            </a:extLst>
          </p:cNvPr>
          <p:cNvSpPr/>
          <p:nvPr/>
        </p:nvSpPr>
        <p:spPr>
          <a:xfrm flipH="1">
            <a:off x="4001006" y="3784165"/>
            <a:ext cx="503033" cy="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53" name="Shape 840">
            <a:extLst>
              <a:ext uri="{FF2B5EF4-FFF2-40B4-BE49-F238E27FC236}">
                <a16:creationId xmlns:a16="http://schemas.microsoft.com/office/drawing/2014/main" id="{8F60CF57-B81B-BC41-BB04-C69E6A7669C0}"/>
              </a:ext>
            </a:extLst>
          </p:cNvPr>
          <p:cNvSpPr/>
          <p:nvPr/>
        </p:nvSpPr>
        <p:spPr>
          <a:xfrm flipH="1" flipV="1">
            <a:off x="13486488" y="5444369"/>
            <a:ext cx="189559" cy="679592"/>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54" name="Shape 841">
            <a:extLst>
              <a:ext uri="{FF2B5EF4-FFF2-40B4-BE49-F238E27FC236}">
                <a16:creationId xmlns:a16="http://schemas.microsoft.com/office/drawing/2014/main" id="{7A2F8435-F4EE-EF49-96F5-0B2F7A4A041D}"/>
              </a:ext>
            </a:extLst>
          </p:cNvPr>
          <p:cNvSpPr/>
          <p:nvPr/>
        </p:nvSpPr>
        <p:spPr>
          <a:xfrm flipH="1" flipV="1">
            <a:off x="6684606" y="7576834"/>
            <a:ext cx="339711" cy="33971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55" name="Shape 842">
            <a:extLst>
              <a:ext uri="{FF2B5EF4-FFF2-40B4-BE49-F238E27FC236}">
                <a16:creationId xmlns:a16="http://schemas.microsoft.com/office/drawing/2014/main" id="{E6E77AA5-35AF-7A4D-9099-8597E92495C5}"/>
              </a:ext>
            </a:extLst>
          </p:cNvPr>
          <p:cNvSpPr/>
          <p:nvPr/>
        </p:nvSpPr>
        <p:spPr>
          <a:xfrm flipH="1">
            <a:off x="12654013" y="5462411"/>
            <a:ext cx="721936" cy="721936"/>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56" name="Shape 843">
            <a:extLst>
              <a:ext uri="{FF2B5EF4-FFF2-40B4-BE49-F238E27FC236}">
                <a16:creationId xmlns:a16="http://schemas.microsoft.com/office/drawing/2014/main" id="{8F8753D3-D5C2-9D45-8A93-AF37646CAB26}"/>
              </a:ext>
            </a:extLst>
          </p:cNvPr>
          <p:cNvSpPr/>
          <p:nvPr/>
        </p:nvSpPr>
        <p:spPr>
          <a:xfrm>
            <a:off x="9651586" y="8005257"/>
            <a:ext cx="710856" cy="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57" name="Shape 844">
            <a:extLst>
              <a:ext uri="{FF2B5EF4-FFF2-40B4-BE49-F238E27FC236}">
                <a16:creationId xmlns:a16="http://schemas.microsoft.com/office/drawing/2014/main" id="{71D58BBB-B07A-254B-9234-24CB93CED4E6}"/>
              </a:ext>
            </a:extLst>
          </p:cNvPr>
          <p:cNvSpPr/>
          <p:nvPr/>
        </p:nvSpPr>
        <p:spPr>
          <a:xfrm>
            <a:off x="8833011" y="5913846"/>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58" name="Shape 845">
            <a:extLst>
              <a:ext uri="{FF2B5EF4-FFF2-40B4-BE49-F238E27FC236}">
                <a16:creationId xmlns:a16="http://schemas.microsoft.com/office/drawing/2014/main" id="{CE4896A4-4468-2E4B-BB27-509E270E1BA5}"/>
              </a:ext>
            </a:extLst>
          </p:cNvPr>
          <p:cNvSpPr/>
          <p:nvPr/>
        </p:nvSpPr>
        <p:spPr>
          <a:xfrm flipV="1">
            <a:off x="13285903" y="8107231"/>
            <a:ext cx="589447" cy="29756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59" name="Shape 846">
            <a:extLst>
              <a:ext uri="{FF2B5EF4-FFF2-40B4-BE49-F238E27FC236}">
                <a16:creationId xmlns:a16="http://schemas.microsoft.com/office/drawing/2014/main" id="{27C9870E-20A1-FC40-9DD1-EB49C82570CD}"/>
              </a:ext>
            </a:extLst>
          </p:cNvPr>
          <p:cNvSpPr/>
          <p:nvPr/>
        </p:nvSpPr>
        <p:spPr>
          <a:xfrm flipH="1" flipV="1">
            <a:off x="13924354" y="8112346"/>
            <a:ext cx="705747" cy="144149"/>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0" name="Shape 847">
            <a:extLst>
              <a:ext uri="{FF2B5EF4-FFF2-40B4-BE49-F238E27FC236}">
                <a16:creationId xmlns:a16="http://schemas.microsoft.com/office/drawing/2014/main" id="{133643F3-9F4E-D645-A760-03075EFFA8CD}"/>
              </a:ext>
            </a:extLst>
          </p:cNvPr>
          <p:cNvSpPr/>
          <p:nvPr/>
        </p:nvSpPr>
        <p:spPr>
          <a:xfrm flipV="1">
            <a:off x="3419164" y="3861027"/>
            <a:ext cx="1076541" cy="1076540"/>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1" name="Shape 848">
            <a:extLst>
              <a:ext uri="{FF2B5EF4-FFF2-40B4-BE49-F238E27FC236}">
                <a16:creationId xmlns:a16="http://schemas.microsoft.com/office/drawing/2014/main" id="{B6838B94-12C0-D642-8FAE-BB429432CA99}"/>
              </a:ext>
            </a:extLst>
          </p:cNvPr>
          <p:cNvSpPr/>
          <p:nvPr/>
        </p:nvSpPr>
        <p:spPr>
          <a:xfrm>
            <a:off x="6133209" y="2123543"/>
            <a:ext cx="261821" cy="43351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2" name="Shape 849">
            <a:extLst>
              <a:ext uri="{FF2B5EF4-FFF2-40B4-BE49-F238E27FC236}">
                <a16:creationId xmlns:a16="http://schemas.microsoft.com/office/drawing/2014/main" id="{EF7285DD-7DB3-C944-A562-83676856CD6F}"/>
              </a:ext>
            </a:extLst>
          </p:cNvPr>
          <p:cNvSpPr/>
          <p:nvPr/>
        </p:nvSpPr>
        <p:spPr>
          <a:xfrm flipV="1">
            <a:off x="3380054" y="4261893"/>
            <a:ext cx="1" cy="76069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3" name="Shape 850">
            <a:extLst>
              <a:ext uri="{FF2B5EF4-FFF2-40B4-BE49-F238E27FC236}">
                <a16:creationId xmlns:a16="http://schemas.microsoft.com/office/drawing/2014/main" id="{F6D3198D-ECC2-E440-AECA-B689C5980C73}"/>
              </a:ext>
            </a:extLst>
          </p:cNvPr>
          <p:cNvSpPr/>
          <p:nvPr/>
        </p:nvSpPr>
        <p:spPr>
          <a:xfrm flipV="1">
            <a:off x="11712333" y="4331118"/>
            <a:ext cx="1" cy="99692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4" name="Shape 851">
            <a:extLst>
              <a:ext uri="{FF2B5EF4-FFF2-40B4-BE49-F238E27FC236}">
                <a16:creationId xmlns:a16="http://schemas.microsoft.com/office/drawing/2014/main" id="{9117D28D-1B37-ED4D-8072-AA5FE3F17EAF}"/>
              </a:ext>
            </a:extLst>
          </p:cNvPr>
          <p:cNvSpPr/>
          <p:nvPr/>
        </p:nvSpPr>
        <p:spPr>
          <a:xfrm flipH="1" flipV="1">
            <a:off x="13476936" y="5465029"/>
            <a:ext cx="871576" cy="177468"/>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5" name="Shape 852">
            <a:extLst>
              <a:ext uri="{FF2B5EF4-FFF2-40B4-BE49-F238E27FC236}">
                <a16:creationId xmlns:a16="http://schemas.microsoft.com/office/drawing/2014/main" id="{DE347C32-3588-9B49-B4FF-F3DDA55F65F7}"/>
              </a:ext>
            </a:extLst>
          </p:cNvPr>
          <p:cNvSpPr/>
          <p:nvPr/>
        </p:nvSpPr>
        <p:spPr>
          <a:xfrm flipH="1" flipV="1">
            <a:off x="3401539" y="5037253"/>
            <a:ext cx="405519" cy="405519"/>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6" name="Shape 853">
            <a:extLst>
              <a:ext uri="{FF2B5EF4-FFF2-40B4-BE49-F238E27FC236}">
                <a16:creationId xmlns:a16="http://schemas.microsoft.com/office/drawing/2014/main" id="{EC659C5A-C4EC-204F-8065-1C179B477B3A}"/>
              </a:ext>
            </a:extLst>
          </p:cNvPr>
          <p:cNvSpPr/>
          <p:nvPr/>
        </p:nvSpPr>
        <p:spPr>
          <a:xfrm flipH="1" flipV="1">
            <a:off x="10344004" y="7990459"/>
            <a:ext cx="541396" cy="240040"/>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7" name="Shape 854">
            <a:extLst>
              <a:ext uri="{FF2B5EF4-FFF2-40B4-BE49-F238E27FC236}">
                <a16:creationId xmlns:a16="http://schemas.microsoft.com/office/drawing/2014/main" id="{6DC7C07A-8090-C647-B8EF-4DCE76652284}"/>
              </a:ext>
            </a:extLst>
          </p:cNvPr>
          <p:cNvSpPr/>
          <p:nvPr/>
        </p:nvSpPr>
        <p:spPr>
          <a:xfrm flipV="1">
            <a:off x="13903443" y="7663765"/>
            <a:ext cx="328199" cy="490859"/>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8" name="Shape 855">
            <a:extLst>
              <a:ext uri="{FF2B5EF4-FFF2-40B4-BE49-F238E27FC236}">
                <a16:creationId xmlns:a16="http://schemas.microsoft.com/office/drawing/2014/main" id="{729DC6B8-77ED-3C42-97D9-57E7A9DB7102}"/>
              </a:ext>
            </a:extLst>
          </p:cNvPr>
          <p:cNvSpPr/>
          <p:nvPr/>
        </p:nvSpPr>
        <p:spPr>
          <a:xfrm flipH="1">
            <a:off x="8840645" y="3672327"/>
            <a:ext cx="1226160" cy="96647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69" name="Shape 856">
            <a:extLst>
              <a:ext uri="{FF2B5EF4-FFF2-40B4-BE49-F238E27FC236}">
                <a16:creationId xmlns:a16="http://schemas.microsoft.com/office/drawing/2014/main" id="{BEC2054D-FF4E-494E-B7C7-28C61ED8F8EA}"/>
              </a:ext>
            </a:extLst>
          </p:cNvPr>
          <p:cNvSpPr/>
          <p:nvPr/>
        </p:nvSpPr>
        <p:spPr>
          <a:xfrm flipH="1" flipV="1">
            <a:off x="10554896" y="6504320"/>
            <a:ext cx="308981" cy="424419"/>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0" name="Shape 857">
            <a:extLst>
              <a:ext uri="{FF2B5EF4-FFF2-40B4-BE49-F238E27FC236}">
                <a16:creationId xmlns:a16="http://schemas.microsoft.com/office/drawing/2014/main" id="{F1994A2F-7284-DD47-BD1D-1B2467EDACCB}"/>
              </a:ext>
            </a:extLst>
          </p:cNvPr>
          <p:cNvSpPr/>
          <p:nvPr/>
        </p:nvSpPr>
        <p:spPr>
          <a:xfrm flipV="1">
            <a:off x="3959014" y="3303269"/>
            <a:ext cx="1" cy="44905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1" name="Shape 858">
            <a:extLst>
              <a:ext uri="{FF2B5EF4-FFF2-40B4-BE49-F238E27FC236}">
                <a16:creationId xmlns:a16="http://schemas.microsoft.com/office/drawing/2014/main" id="{3309E9ED-1871-8E49-86F7-9677BD5CE190}"/>
              </a:ext>
            </a:extLst>
          </p:cNvPr>
          <p:cNvSpPr/>
          <p:nvPr/>
        </p:nvSpPr>
        <p:spPr>
          <a:xfrm>
            <a:off x="4039418" y="4646614"/>
            <a:ext cx="503033" cy="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2" name="Shape 859">
            <a:extLst>
              <a:ext uri="{FF2B5EF4-FFF2-40B4-BE49-F238E27FC236}">
                <a16:creationId xmlns:a16="http://schemas.microsoft.com/office/drawing/2014/main" id="{7BD8038B-C651-1A42-A145-111208BF6A19}"/>
              </a:ext>
            </a:extLst>
          </p:cNvPr>
          <p:cNvSpPr/>
          <p:nvPr/>
        </p:nvSpPr>
        <p:spPr>
          <a:xfrm flipH="1" flipV="1">
            <a:off x="12779862" y="4989898"/>
            <a:ext cx="707443" cy="50897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3" name="Shape 860">
            <a:extLst>
              <a:ext uri="{FF2B5EF4-FFF2-40B4-BE49-F238E27FC236}">
                <a16:creationId xmlns:a16="http://schemas.microsoft.com/office/drawing/2014/main" id="{996D0101-A1D2-A14D-AD9B-DDFA1CA0D619}"/>
              </a:ext>
            </a:extLst>
          </p:cNvPr>
          <p:cNvSpPr/>
          <p:nvPr/>
        </p:nvSpPr>
        <p:spPr>
          <a:xfrm flipH="1" flipV="1">
            <a:off x="7083209" y="7974407"/>
            <a:ext cx="261787" cy="45030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4" name="Shape 861">
            <a:extLst>
              <a:ext uri="{FF2B5EF4-FFF2-40B4-BE49-F238E27FC236}">
                <a16:creationId xmlns:a16="http://schemas.microsoft.com/office/drawing/2014/main" id="{B4A4571B-5201-404B-BA19-DA37B2DFAFB6}"/>
              </a:ext>
            </a:extLst>
          </p:cNvPr>
          <p:cNvSpPr/>
          <p:nvPr/>
        </p:nvSpPr>
        <p:spPr>
          <a:xfrm flipH="1" flipV="1">
            <a:off x="5812042" y="6793440"/>
            <a:ext cx="327507" cy="58543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5" name="Shape 862">
            <a:extLst>
              <a:ext uri="{FF2B5EF4-FFF2-40B4-BE49-F238E27FC236}">
                <a16:creationId xmlns:a16="http://schemas.microsoft.com/office/drawing/2014/main" id="{9DD88466-032B-0F44-A8F0-A9B260F8AA4A}"/>
              </a:ext>
            </a:extLst>
          </p:cNvPr>
          <p:cNvSpPr/>
          <p:nvPr/>
        </p:nvSpPr>
        <p:spPr>
          <a:xfrm flipH="1" flipV="1">
            <a:off x="6160330" y="7410891"/>
            <a:ext cx="454788" cy="165692"/>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6" name="Shape 863">
            <a:extLst>
              <a:ext uri="{FF2B5EF4-FFF2-40B4-BE49-F238E27FC236}">
                <a16:creationId xmlns:a16="http://schemas.microsoft.com/office/drawing/2014/main" id="{BF3BA3C0-31F6-0043-B096-B43C6E7B265E}"/>
              </a:ext>
            </a:extLst>
          </p:cNvPr>
          <p:cNvSpPr/>
          <p:nvPr/>
        </p:nvSpPr>
        <p:spPr>
          <a:xfrm flipV="1">
            <a:off x="7197051" y="6515755"/>
            <a:ext cx="493885" cy="18347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7" name="Shape 864">
            <a:extLst>
              <a:ext uri="{FF2B5EF4-FFF2-40B4-BE49-F238E27FC236}">
                <a16:creationId xmlns:a16="http://schemas.microsoft.com/office/drawing/2014/main" id="{A449971A-7412-6944-9213-ABB4BC597458}"/>
              </a:ext>
            </a:extLst>
          </p:cNvPr>
          <p:cNvSpPr/>
          <p:nvPr/>
        </p:nvSpPr>
        <p:spPr>
          <a:xfrm flipV="1">
            <a:off x="10415182" y="7655351"/>
            <a:ext cx="331608" cy="331608"/>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8" name="Shape 865">
            <a:extLst>
              <a:ext uri="{FF2B5EF4-FFF2-40B4-BE49-F238E27FC236}">
                <a16:creationId xmlns:a16="http://schemas.microsoft.com/office/drawing/2014/main" id="{7A05E8FA-BB62-9A45-8636-04AB6C0C9619}"/>
              </a:ext>
            </a:extLst>
          </p:cNvPr>
          <p:cNvSpPr/>
          <p:nvPr/>
        </p:nvSpPr>
        <p:spPr>
          <a:xfrm flipV="1">
            <a:off x="13486622" y="4995007"/>
            <a:ext cx="460587" cy="46058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79" name="Shape 866">
            <a:extLst>
              <a:ext uri="{FF2B5EF4-FFF2-40B4-BE49-F238E27FC236}">
                <a16:creationId xmlns:a16="http://schemas.microsoft.com/office/drawing/2014/main" id="{23732A22-274F-9E4A-B0B9-4727B790AF45}"/>
              </a:ext>
            </a:extLst>
          </p:cNvPr>
          <p:cNvSpPr/>
          <p:nvPr/>
        </p:nvSpPr>
        <p:spPr>
          <a:xfrm flipH="1" flipV="1">
            <a:off x="6230420" y="4824711"/>
            <a:ext cx="318908" cy="318908"/>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80" name="Shape 867">
            <a:extLst>
              <a:ext uri="{FF2B5EF4-FFF2-40B4-BE49-F238E27FC236}">
                <a16:creationId xmlns:a16="http://schemas.microsoft.com/office/drawing/2014/main" id="{C91C6908-00A3-D24B-8380-285F07BEEC4E}"/>
              </a:ext>
            </a:extLst>
          </p:cNvPr>
          <p:cNvSpPr/>
          <p:nvPr/>
        </p:nvSpPr>
        <p:spPr>
          <a:xfrm>
            <a:off x="10758060" y="5618725"/>
            <a:ext cx="331055"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81" name="Shape 868">
            <a:extLst>
              <a:ext uri="{FF2B5EF4-FFF2-40B4-BE49-F238E27FC236}">
                <a16:creationId xmlns:a16="http://schemas.microsoft.com/office/drawing/2014/main" id="{A5A7474F-1A61-3C40-8783-FAF591D2F953}"/>
              </a:ext>
            </a:extLst>
          </p:cNvPr>
          <p:cNvSpPr/>
          <p:nvPr/>
        </p:nvSpPr>
        <p:spPr>
          <a:xfrm>
            <a:off x="9939442" y="3552370"/>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82" name="Shape 869">
            <a:extLst>
              <a:ext uri="{FF2B5EF4-FFF2-40B4-BE49-F238E27FC236}">
                <a16:creationId xmlns:a16="http://schemas.microsoft.com/office/drawing/2014/main" id="{A6E5AA42-4839-714A-951E-30683C350F9C}"/>
              </a:ext>
            </a:extLst>
          </p:cNvPr>
          <p:cNvSpPr/>
          <p:nvPr/>
        </p:nvSpPr>
        <p:spPr>
          <a:xfrm>
            <a:off x="10759967" y="2301115"/>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83" name="Shape 870">
            <a:extLst>
              <a:ext uri="{FF2B5EF4-FFF2-40B4-BE49-F238E27FC236}">
                <a16:creationId xmlns:a16="http://schemas.microsoft.com/office/drawing/2014/main" id="{E5C3C6C5-B74C-F84F-BC26-0FD9316F8892}"/>
              </a:ext>
            </a:extLst>
          </p:cNvPr>
          <p:cNvSpPr/>
          <p:nvPr/>
        </p:nvSpPr>
        <p:spPr>
          <a:xfrm>
            <a:off x="10824659" y="6903350"/>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84" name="Shape 871">
            <a:extLst>
              <a:ext uri="{FF2B5EF4-FFF2-40B4-BE49-F238E27FC236}">
                <a16:creationId xmlns:a16="http://schemas.microsoft.com/office/drawing/2014/main" id="{623C76F0-4491-064A-A2D0-4E416E62E84C}"/>
              </a:ext>
            </a:extLst>
          </p:cNvPr>
          <p:cNvSpPr/>
          <p:nvPr/>
        </p:nvSpPr>
        <p:spPr>
          <a:xfrm>
            <a:off x="10119236" y="6900906"/>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85" name="Shape 872">
            <a:extLst>
              <a:ext uri="{FF2B5EF4-FFF2-40B4-BE49-F238E27FC236}">
                <a16:creationId xmlns:a16="http://schemas.microsoft.com/office/drawing/2014/main" id="{3C7F2195-9446-F849-9BF4-20C3F01EFEA3}"/>
              </a:ext>
            </a:extLst>
          </p:cNvPr>
          <p:cNvSpPr/>
          <p:nvPr/>
        </p:nvSpPr>
        <p:spPr>
          <a:xfrm>
            <a:off x="14279555" y="5594987"/>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86" name="Shape 873">
            <a:extLst>
              <a:ext uri="{FF2B5EF4-FFF2-40B4-BE49-F238E27FC236}">
                <a16:creationId xmlns:a16="http://schemas.microsoft.com/office/drawing/2014/main" id="{142F4954-7146-494A-B410-8EE48928489B}"/>
              </a:ext>
            </a:extLst>
          </p:cNvPr>
          <p:cNvSpPr/>
          <p:nvPr/>
        </p:nvSpPr>
        <p:spPr>
          <a:xfrm>
            <a:off x="12781563" y="6814199"/>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87" name="Shape 874">
            <a:extLst>
              <a:ext uri="{FF2B5EF4-FFF2-40B4-BE49-F238E27FC236}">
                <a16:creationId xmlns:a16="http://schemas.microsoft.com/office/drawing/2014/main" id="{6E203420-4A64-644E-B675-46182A566ABA}"/>
              </a:ext>
            </a:extLst>
          </p:cNvPr>
          <p:cNvSpPr/>
          <p:nvPr/>
        </p:nvSpPr>
        <p:spPr>
          <a:xfrm>
            <a:off x="8387492" y="3916320"/>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88" name="Shape 875">
            <a:extLst>
              <a:ext uri="{FF2B5EF4-FFF2-40B4-BE49-F238E27FC236}">
                <a16:creationId xmlns:a16="http://schemas.microsoft.com/office/drawing/2014/main" id="{9BE7FD0F-EEE1-4F4C-9C7F-501569B61E5A}"/>
              </a:ext>
            </a:extLst>
          </p:cNvPr>
          <p:cNvSpPr/>
          <p:nvPr/>
        </p:nvSpPr>
        <p:spPr>
          <a:xfrm>
            <a:off x="5037404" y="3294319"/>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89" name="Shape 876">
            <a:extLst>
              <a:ext uri="{FF2B5EF4-FFF2-40B4-BE49-F238E27FC236}">
                <a16:creationId xmlns:a16="http://schemas.microsoft.com/office/drawing/2014/main" id="{00930A43-1E66-8249-8BF5-E98270916691}"/>
              </a:ext>
            </a:extLst>
          </p:cNvPr>
          <p:cNvSpPr/>
          <p:nvPr/>
        </p:nvSpPr>
        <p:spPr>
          <a:xfrm>
            <a:off x="6055917" y="2039995"/>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0" name="Shape 877">
            <a:extLst>
              <a:ext uri="{FF2B5EF4-FFF2-40B4-BE49-F238E27FC236}">
                <a16:creationId xmlns:a16="http://schemas.microsoft.com/office/drawing/2014/main" id="{E1BD1740-778F-2744-AB3C-AE966D2C2C24}"/>
              </a:ext>
            </a:extLst>
          </p:cNvPr>
          <p:cNvSpPr/>
          <p:nvPr/>
        </p:nvSpPr>
        <p:spPr>
          <a:xfrm>
            <a:off x="6465851" y="4973712"/>
            <a:ext cx="341159" cy="35867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1" name="Shape 878">
            <a:extLst>
              <a:ext uri="{FF2B5EF4-FFF2-40B4-BE49-F238E27FC236}">
                <a16:creationId xmlns:a16="http://schemas.microsoft.com/office/drawing/2014/main" id="{75306DDC-11FC-EF4D-A9B9-386CD8160E6B}"/>
              </a:ext>
            </a:extLst>
          </p:cNvPr>
          <p:cNvSpPr/>
          <p:nvPr/>
        </p:nvSpPr>
        <p:spPr>
          <a:xfrm>
            <a:off x="9901342" y="6073023"/>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2" name="Shape 879">
            <a:extLst>
              <a:ext uri="{FF2B5EF4-FFF2-40B4-BE49-F238E27FC236}">
                <a16:creationId xmlns:a16="http://schemas.microsoft.com/office/drawing/2014/main" id="{ACDBEB25-DA28-9249-9DC1-38473E45ACDA}"/>
              </a:ext>
            </a:extLst>
          </p:cNvPr>
          <p:cNvSpPr/>
          <p:nvPr/>
        </p:nvSpPr>
        <p:spPr>
          <a:xfrm>
            <a:off x="4915923" y="4047619"/>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3" name="Shape 880">
            <a:extLst>
              <a:ext uri="{FF2B5EF4-FFF2-40B4-BE49-F238E27FC236}">
                <a16:creationId xmlns:a16="http://schemas.microsoft.com/office/drawing/2014/main" id="{CBDD8406-19AD-A846-87F1-846335BF7632}"/>
              </a:ext>
            </a:extLst>
          </p:cNvPr>
          <p:cNvSpPr/>
          <p:nvPr/>
        </p:nvSpPr>
        <p:spPr>
          <a:xfrm>
            <a:off x="6287739" y="2446135"/>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4" name="Shape 881">
            <a:extLst>
              <a:ext uri="{FF2B5EF4-FFF2-40B4-BE49-F238E27FC236}">
                <a16:creationId xmlns:a16="http://schemas.microsoft.com/office/drawing/2014/main" id="{13E88F85-F132-E84B-B422-0D5AD2AE5286}"/>
              </a:ext>
            </a:extLst>
          </p:cNvPr>
          <p:cNvSpPr/>
          <p:nvPr/>
        </p:nvSpPr>
        <p:spPr>
          <a:xfrm>
            <a:off x="8876968" y="1667335"/>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5" name="Shape 882">
            <a:extLst>
              <a:ext uri="{FF2B5EF4-FFF2-40B4-BE49-F238E27FC236}">
                <a16:creationId xmlns:a16="http://schemas.microsoft.com/office/drawing/2014/main" id="{D19603CF-B432-244B-B76B-BD48AF45E0C0}"/>
              </a:ext>
            </a:extLst>
          </p:cNvPr>
          <p:cNvSpPr/>
          <p:nvPr/>
        </p:nvSpPr>
        <p:spPr>
          <a:xfrm>
            <a:off x="13943403" y="4903915"/>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6" name="Shape 883">
            <a:extLst>
              <a:ext uri="{FF2B5EF4-FFF2-40B4-BE49-F238E27FC236}">
                <a16:creationId xmlns:a16="http://schemas.microsoft.com/office/drawing/2014/main" id="{9A5D630A-3F89-5040-AF18-A0690D971A71}"/>
              </a:ext>
            </a:extLst>
          </p:cNvPr>
          <p:cNvSpPr/>
          <p:nvPr/>
        </p:nvSpPr>
        <p:spPr>
          <a:xfrm>
            <a:off x="13439278" y="4601400"/>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7" name="Shape 884">
            <a:extLst>
              <a:ext uri="{FF2B5EF4-FFF2-40B4-BE49-F238E27FC236}">
                <a16:creationId xmlns:a16="http://schemas.microsoft.com/office/drawing/2014/main" id="{0CF28E76-07FC-1944-A380-FD0D44B0EAC9}"/>
              </a:ext>
            </a:extLst>
          </p:cNvPr>
          <p:cNvSpPr/>
          <p:nvPr/>
        </p:nvSpPr>
        <p:spPr>
          <a:xfrm>
            <a:off x="12770182" y="4949464"/>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8" name="Shape 885">
            <a:extLst>
              <a:ext uri="{FF2B5EF4-FFF2-40B4-BE49-F238E27FC236}">
                <a16:creationId xmlns:a16="http://schemas.microsoft.com/office/drawing/2014/main" id="{42AA1AC2-C277-2F47-8C44-DB44F84A043C}"/>
              </a:ext>
            </a:extLst>
          </p:cNvPr>
          <p:cNvSpPr/>
          <p:nvPr/>
        </p:nvSpPr>
        <p:spPr>
          <a:xfrm>
            <a:off x="7061982" y="6652549"/>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99" name="Shape 886">
            <a:extLst>
              <a:ext uri="{FF2B5EF4-FFF2-40B4-BE49-F238E27FC236}">
                <a16:creationId xmlns:a16="http://schemas.microsoft.com/office/drawing/2014/main" id="{B0E4CF11-B7B5-4649-A8D0-86216535A299}"/>
              </a:ext>
            </a:extLst>
          </p:cNvPr>
          <p:cNvSpPr/>
          <p:nvPr/>
        </p:nvSpPr>
        <p:spPr>
          <a:xfrm>
            <a:off x="5777050" y="6005883"/>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0" name="Shape 887">
            <a:extLst>
              <a:ext uri="{FF2B5EF4-FFF2-40B4-BE49-F238E27FC236}">
                <a16:creationId xmlns:a16="http://schemas.microsoft.com/office/drawing/2014/main" id="{5DE5388C-D8F2-EF42-A07B-0C41C76F83A6}"/>
              </a:ext>
            </a:extLst>
          </p:cNvPr>
          <p:cNvSpPr/>
          <p:nvPr/>
        </p:nvSpPr>
        <p:spPr>
          <a:xfrm>
            <a:off x="4929336" y="6612075"/>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1" name="Shape 888">
            <a:extLst>
              <a:ext uri="{FF2B5EF4-FFF2-40B4-BE49-F238E27FC236}">
                <a16:creationId xmlns:a16="http://schemas.microsoft.com/office/drawing/2014/main" id="{205CF3F8-34AB-B547-9686-D90619E748EE}"/>
              </a:ext>
            </a:extLst>
          </p:cNvPr>
          <p:cNvSpPr/>
          <p:nvPr/>
        </p:nvSpPr>
        <p:spPr>
          <a:xfrm>
            <a:off x="5337125" y="7266995"/>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2" name="Shape 889">
            <a:extLst>
              <a:ext uri="{FF2B5EF4-FFF2-40B4-BE49-F238E27FC236}">
                <a16:creationId xmlns:a16="http://schemas.microsoft.com/office/drawing/2014/main" id="{00934011-81C9-5B44-8831-2C2F1DA07248}"/>
              </a:ext>
            </a:extLst>
          </p:cNvPr>
          <p:cNvSpPr/>
          <p:nvPr/>
        </p:nvSpPr>
        <p:spPr>
          <a:xfrm>
            <a:off x="6119892" y="7356176"/>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3" name="Shape 890">
            <a:extLst>
              <a:ext uri="{FF2B5EF4-FFF2-40B4-BE49-F238E27FC236}">
                <a16:creationId xmlns:a16="http://schemas.microsoft.com/office/drawing/2014/main" id="{8465FFC0-296A-1447-9BDB-DFCFD16BD033}"/>
              </a:ext>
            </a:extLst>
          </p:cNvPr>
          <p:cNvSpPr/>
          <p:nvPr/>
        </p:nvSpPr>
        <p:spPr>
          <a:xfrm>
            <a:off x="8374248" y="6447191"/>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4" name="Shape 891">
            <a:extLst>
              <a:ext uri="{FF2B5EF4-FFF2-40B4-BE49-F238E27FC236}">
                <a16:creationId xmlns:a16="http://schemas.microsoft.com/office/drawing/2014/main" id="{65FED301-57F3-174E-A578-075DC7076A53}"/>
              </a:ext>
            </a:extLst>
          </p:cNvPr>
          <p:cNvSpPr/>
          <p:nvPr/>
        </p:nvSpPr>
        <p:spPr>
          <a:xfrm>
            <a:off x="7632638" y="7662007"/>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5" name="Shape 892">
            <a:extLst>
              <a:ext uri="{FF2B5EF4-FFF2-40B4-BE49-F238E27FC236}">
                <a16:creationId xmlns:a16="http://schemas.microsoft.com/office/drawing/2014/main" id="{44E59F14-6584-8C42-84E7-4F932349710A}"/>
              </a:ext>
            </a:extLst>
          </p:cNvPr>
          <p:cNvSpPr/>
          <p:nvPr/>
        </p:nvSpPr>
        <p:spPr>
          <a:xfrm>
            <a:off x="7279418" y="8339658"/>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6" name="Shape 893">
            <a:extLst>
              <a:ext uri="{FF2B5EF4-FFF2-40B4-BE49-F238E27FC236}">
                <a16:creationId xmlns:a16="http://schemas.microsoft.com/office/drawing/2014/main" id="{4ED1268B-ECD9-764C-88E6-E21F7D53102A}"/>
              </a:ext>
            </a:extLst>
          </p:cNvPr>
          <p:cNvSpPr/>
          <p:nvPr/>
        </p:nvSpPr>
        <p:spPr>
          <a:xfrm>
            <a:off x="6608409" y="7500871"/>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7" name="Shape 894">
            <a:extLst>
              <a:ext uri="{FF2B5EF4-FFF2-40B4-BE49-F238E27FC236}">
                <a16:creationId xmlns:a16="http://schemas.microsoft.com/office/drawing/2014/main" id="{5C55A5AC-9532-194D-933D-FEAE7C0BE18E}"/>
              </a:ext>
            </a:extLst>
          </p:cNvPr>
          <p:cNvSpPr/>
          <p:nvPr/>
        </p:nvSpPr>
        <p:spPr>
          <a:xfrm>
            <a:off x="4617720" y="3036350"/>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8" name="Shape 895">
            <a:extLst>
              <a:ext uri="{FF2B5EF4-FFF2-40B4-BE49-F238E27FC236}">
                <a16:creationId xmlns:a16="http://schemas.microsoft.com/office/drawing/2014/main" id="{F9EA3B09-5347-E149-8990-44C3205370E7}"/>
              </a:ext>
            </a:extLst>
          </p:cNvPr>
          <p:cNvSpPr/>
          <p:nvPr/>
        </p:nvSpPr>
        <p:spPr>
          <a:xfrm>
            <a:off x="3896989" y="3734846"/>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09" name="Shape 896">
            <a:extLst>
              <a:ext uri="{FF2B5EF4-FFF2-40B4-BE49-F238E27FC236}">
                <a16:creationId xmlns:a16="http://schemas.microsoft.com/office/drawing/2014/main" id="{6B2CB529-84BA-6248-80CA-6D84023A2A55}"/>
              </a:ext>
            </a:extLst>
          </p:cNvPr>
          <p:cNvSpPr/>
          <p:nvPr/>
        </p:nvSpPr>
        <p:spPr>
          <a:xfrm>
            <a:off x="3960400" y="4599616"/>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0" name="Shape 897">
            <a:extLst>
              <a:ext uri="{FF2B5EF4-FFF2-40B4-BE49-F238E27FC236}">
                <a16:creationId xmlns:a16="http://schemas.microsoft.com/office/drawing/2014/main" id="{F2659A48-80F4-9047-A32F-375ED1377973}"/>
              </a:ext>
            </a:extLst>
          </p:cNvPr>
          <p:cNvSpPr/>
          <p:nvPr/>
        </p:nvSpPr>
        <p:spPr>
          <a:xfrm>
            <a:off x="4231067" y="5034142"/>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1" name="Shape 898">
            <a:extLst>
              <a:ext uri="{FF2B5EF4-FFF2-40B4-BE49-F238E27FC236}">
                <a16:creationId xmlns:a16="http://schemas.microsoft.com/office/drawing/2014/main" id="{F834541E-648D-E343-A02A-2BA2EBEC252D}"/>
              </a:ext>
            </a:extLst>
          </p:cNvPr>
          <p:cNvSpPr/>
          <p:nvPr/>
        </p:nvSpPr>
        <p:spPr>
          <a:xfrm>
            <a:off x="13776079" y="8012217"/>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2" name="Shape 899">
            <a:extLst>
              <a:ext uri="{FF2B5EF4-FFF2-40B4-BE49-F238E27FC236}">
                <a16:creationId xmlns:a16="http://schemas.microsoft.com/office/drawing/2014/main" id="{70D38CE7-0303-F441-8CCD-F29052A34D83}"/>
              </a:ext>
            </a:extLst>
          </p:cNvPr>
          <p:cNvSpPr/>
          <p:nvPr/>
        </p:nvSpPr>
        <p:spPr>
          <a:xfrm>
            <a:off x="14556580" y="8196558"/>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3" name="Shape 900">
            <a:extLst>
              <a:ext uri="{FF2B5EF4-FFF2-40B4-BE49-F238E27FC236}">
                <a16:creationId xmlns:a16="http://schemas.microsoft.com/office/drawing/2014/main" id="{30EAFD24-12AB-A34E-8123-CEDC19E7B11F}"/>
              </a:ext>
            </a:extLst>
          </p:cNvPr>
          <p:cNvSpPr/>
          <p:nvPr/>
        </p:nvSpPr>
        <p:spPr>
          <a:xfrm>
            <a:off x="13268085" y="8339210"/>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4" name="Shape 901">
            <a:extLst>
              <a:ext uri="{FF2B5EF4-FFF2-40B4-BE49-F238E27FC236}">
                <a16:creationId xmlns:a16="http://schemas.microsoft.com/office/drawing/2014/main" id="{2E6231B7-97F6-884E-A071-5D6DD7F90712}"/>
              </a:ext>
            </a:extLst>
          </p:cNvPr>
          <p:cNvSpPr/>
          <p:nvPr/>
        </p:nvSpPr>
        <p:spPr>
          <a:xfrm>
            <a:off x="14185500" y="7551323"/>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5" name="Shape 902">
            <a:extLst>
              <a:ext uri="{FF2B5EF4-FFF2-40B4-BE49-F238E27FC236}">
                <a16:creationId xmlns:a16="http://schemas.microsoft.com/office/drawing/2014/main" id="{BDB54481-306F-D74E-97EA-2C18658BB128}"/>
              </a:ext>
            </a:extLst>
          </p:cNvPr>
          <p:cNvSpPr/>
          <p:nvPr/>
        </p:nvSpPr>
        <p:spPr>
          <a:xfrm>
            <a:off x="13943403" y="8685855"/>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6" name="Shape 903">
            <a:extLst>
              <a:ext uri="{FF2B5EF4-FFF2-40B4-BE49-F238E27FC236}">
                <a16:creationId xmlns:a16="http://schemas.microsoft.com/office/drawing/2014/main" id="{F3EA9093-C17A-7E43-908B-C58A217FF04A}"/>
              </a:ext>
            </a:extLst>
          </p:cNvPr>
          <p:cNvSpPr/>
          <p:nvPr/>
        </p:nvSpPr>
        <p:spPr>
          <a:xfrm>
            <a:off x="10259175" y="7890513"/>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7" name="Shape 904">
            <a:extLst>
              <a:ext uri="{FF2B5EF4-FFF2-40B4-BE49-F238E27FC236}">
                <a16:creationId xmlns:a16="http://schemas.microsoft.com/office/drawing/2014/main" id="{FFE425F5-00A4-D241-8191-EE18C8883D2C}"/>
              </a:ext>
            </a:extLst>
          </p:cNvPr>
          <p:cNvSpPr/>
          <p:nvPr/>
        </p:nvSpPr>
        <p:spPr>
          <a:xfrm>
            <a:off x="9553754" y="7888067"/>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8" name="Shape 905">
            <a:extLst>
              <a:ext uri="{FF2B5EF4-FFF2-40B4-BE49-F238E27FC236}">
                <a16:creationId xmlns:a16="http://schemas.microsoft.com/office/drawing/2014/main" id="{83B6E3DE-0F9E-F045-AE4B-60FFD6116FCA}"/>
              </a:ext>
            </a:extLst>
          </p:cNvPr>
          <p:cNvSpPr/>
          <p:nvPr/>
        </p:nvSpPr>
        <p:spPr>
          <a:xfrm>
            <a:off x="9954090" y="7491352"/>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19" name="Shape 906">
            <a:extLst>
              <a:ext uri="{FF2B5EF4-FFF2-40B4-BE49-F238E27FC236}">
                <a16:creationId xmlns:a16="http://schemas.microsoft.com/office/drawing/2014/main" id="{7A070BF9-764B-CD42-A3DA-F6577FC75ABB}"/>
              </a:ext>
            </a:extLst>
          </p:cNvPr>
          <p:cNvSpPr/>
          <p:nvPr/>
        </p:nvSpPr>
        <p:spPr>
          <a:xfrm>
            <a:off x="10642668" y="7614174"/>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0" name="Shape 907">
            <a:extLst>
              <a:ext uri="{FF2B5EF4-FFF2-40B4-BE49-F238E27FC236}">
                <a16:creationId xmlns:a16="http://schemas.microsoft.com/office/drawing/2014/main" id="{54D617CB-F55A-4741-AE82-09513102DDCB}"/>
              </a:ext>
            </a:extLst>
          </p:cNvPr>
          <p:cNvSpPr/>
          <p:nvPr/>
        </p:nvSpPr>
        <p:spPr>
          <a:xfrm>
            <a:off x="10852724" y="8196558"/>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1" name="Shape 908">
            <a:extLst>
              <a:ext uri="{FF2B5EF4-FFF2-40B4-BE49-F238E27FC236}">
                <a16:creationId xmlns:a16="http://schemas.microsoft.com/office/drawing/2014/main" id="{21DB6409-84C4-E349-B980-5010E074D9D2}"/>
              </a:ext>
            </a:extLst>
          </p:cNvPr>
          <p:cNvSpPr/>
          <p:nvPr/>
        </p:nvSpPr>
        <p:spPr>
          <a:xfrm>
            <a:off x="9442312" y="7434356"/>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2" name="Shape 909">
            <a:extLst>
              <a:ext uri="{FF2B5EF4-FFF2-40B4-BE49-F238E27FC236}">
                <a16:creationId xmlns:a16="http://schemas.microsoft.com/office/drawing/2014/main" id="{5680AB53-C5E6-8442-92BA-7B8D9CECB457}"/>
              </a:ext>
            </a:extLst>
          </p:cNvPr>
          <p:cNvSpPr/>
          <p:nvPr/>
        </p:nvSpPr>
        <p:spPr>
          <a:xfrm>
            <a:off x="8900790" y="7948370"/>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3" name="Shape 910">
            <a:extLst>
              <a:ext uri="{FF2B5EF4-FFF2-40B4-BE49-F238E27FC236}">
                <a16:creationId xmlns:a16="http://schemas.microsoft.com/office/drawing/2014/main" id="{411D67F9-C9CD-A04B-81B9-CA609F465861}"/>
              </a:ext>
            </a:extLst>
          </p:cNvPr>
          <p:cNvSpPr/>
          <p:nvPr/>
        </p:nvSpPr>
        <p:spPr>
          <a:xfrm>
            <a:off x="9219046" y="8289351"/>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4" name="Shape 911">
            <a:extLst>
              <a:ext uri="{FF2B5EF4-FFF2-40B4-BE49-F238E27FC236}">
                <a16:creationId xmlns:a16="http://schemas.microsoft.com/office/drawing/2014/main" id="{BDA6291C-0017-574A-B4D4-CFD27DB571E3}"/>
              </a:ext>
            </a:extLst>
          </p:cNvPr>
          <p:cNvSpPr/>
          <p:nvPr/>
        </p:nvSpPr>
        <p:spPr>
          <a:xfrm>
            <a:off x="3865915" y="3237342"/>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5" name="Shape 912">
            <a:extLst>
              <a:ext uri="{FF2B5EF4-FFF2-40B4-BE49-F238E27FC236}">
                <a16:creationId xmlns:a16="http://schemas.microsoft.com/office/drawing/2014/main" id="{D4D5B423-9A3B-4F4E-BB1B-76AFF889F648}"/>
              </a:ext>
            </a:extLst>
          </p:cNvPr>
          <p:cNvSpPr/>
          <p:nvPr/>
        </p:nvSpPr>
        <p:spPr>
          <a:xfrm>
            <a:off x="3671875" y="5340639"/>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6" name="Shape 913">
            <a:extLst>
              <a:ext uri="{FF2B5EF4-FFF2-40B4-BE49-F238E27FC236}">
                <a16:creationId xmlns:a16="http://schemas.microsoft.com/office/drawing/2014/main" id="{53CCC145-EFF5-1042-87D3-457E1A7A0A9D}"/>
              </a:ext>
            </a:extLst>
          </p:cNvPr>
          <p:cNvSpPr/>
          <p:nvPr/>
        </p:nvSpPr>
        <p:spPr>
          <a:xfrm>
            <a:off x="3125223" y="5512486"/>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7" name="Shape 914">
            <a:extLst>
              <a:ext uri="{FF2B5EF4-FFF2-40B4-BE49-F238E27FC236}">
                <a16:creationId xmlns:a16="http://schemas.microsoft.com/office/drawing/2014/main" id="{BC72EF2D-0E34-1346-93C7-5EFF1CA91634}"/>
              </a:ext>
            </a:extLst>
          </p:cNvPr>
          <p:cNvSpPr/>
          <p:nvPr/>
        </p:nvSpPr>
        <p:spPr>
          <a:xfrm>
            <a:off x="2925945" y="4616925"/>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8" name="Shape 915">
            <a:extLst>
              <a:ext uri="{FF2B5EF4-FFF2-40B4-BE49-F238E27FC236}">
                <a16:creationId xmlns:a16="http://schemas.microsoft.com/office/drawing/2014/main" id="{D15D0FD9-1047-004F-9799-605DCA318C37}"/>
              </a:ext>
            </a:extLst>
          </p:cNvPr>
          <p:cNvSpPr/>
          <p:nvPr/>
        </p:nvSpPr>
        <p:spPr>
          <a:xfrm>
            <a:off x="3348493" y="4143651"/>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29" name="Shape 916">
            <a:extLst>
              <a:ext uri="{FF2B5EF4-FFF2-40B4-BE49-F238E27FC236}">
                <a16:creationId xmlns:a16="http://schemas.microsoft.com/office/drawing/2014/main" id="{07773AF5-FB15-B94A-930E-8353A952682C}"/>
              </a:ext>
            </a:extLst>
          </p:cNvPr>
          <p:cNvSpPr/>
          <p:nvPr/>
        </p:nvSpPr>
        <p:spPr>
          <a:xfrm>
            <a:off x="7223006" y="5609032"/>
            <a:ext cx="341159" cy="35867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30" name="Shape 917">
            <a:extLst>
              <a:ext uri="{FF2B5EF4-FFF2-40B4-BE49-F238E27FC236}">
                <a16:creationId xmlns:a16="http://schemas.microsoft.com/office/drawing/2014/main" id="{AC924D09-9493-6948-934E-3595CBB4081B}"/>
              </a:ext>
            </a:extLst>
          </p:cNvPr>
          <p:cNvSpPr/>
          <p:nvPr/>
        </p:nvSpPr>
        <p:spPr>
          <a:xfrm>
            <a:off x="7417387" y="5071371"/>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31" name="Shape 918">
            <a:extLst>
              <a:ext uri="{FF2B5EF4-FFF2-40B4-BE49-F238E27FC236}">
                <a16:creationId xmlns:a16="http://schemas.microsoft.com/office/drawing/2014/main" id="{43D7F533-0083-E844-9D35-D5160B021891}"/>
              </a:ext>
            </a:extLst>
          </p:cNvPr>
          <p:cNvSpPr/>
          <p:nvPr/>
        </p:nvSpPr>
        <p:spPr>
          <a:xfrm>
            <a:off x="13315407" y="5297527"/>
            <a:ext cx="331055" cy="33686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32" name="Shape 919">
            <a:extLst>
              <a:ext uri="{FF2B5EF4-FFF2-40B4-BE49-F238E27FC236}">
                <a16:creationId xmlns:a16="http://schemas.microsoft.com/office/drawing/2014/main" id="{B20E233A-8D3B-FB46-937E-D1256224A4CA}"/>
              </a:ext>
            </a:extLst>
          </p:cNvPr>
          <p:cNvSpPr/>
          <p:nvPr/>
        </p:nvSpPr>
        <p:spPr>
          <a:xfrm>
            <a:off x="13616344" y="6107949"/>
            <a:ext cx="118908"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33" name="Shape 920">
            <a:extLst>
              <a:ext uri="{FF2B5EF4-FFF2-40B4-BE49-F238E27FC236}">
                <a16:creationId xmlns:a16="http://schemas.microsoft.com/office/drawing/2014/main" id="{FC05E0CF-2715-5443-8752-3C822F11EB21}"/>
              </a:ext>
            </a:extLst>
          </p:cNvPr>
          <p:cNvSpPr/>
          <p:nvPr/>
        </p:nvSpPr>
        <p:spPr>
          <a:xfrm>
            <a:off x="4383644" y="3645086"/>
            <a:ext cx="270887" cy="27088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34" name="Shape 921">
            <a:extLst>
              <a:ext uri="{FF2B5EF4-FFF2-40B4-BE49-F238E27FC236}">
                <a16:creationId xmlns:a16="http://schemas.microsoft.com/office/drawing/2014/main" id="{C22B06BE-8AA0-924A-A6E5-B53413420CB5}"/>
              </a:ext>
            </a:extLst>
          </p:cNvPr>
          <p:cNvSpPr/>
          <p:nvPr/>
        </p:nvSpPr>
        <p:spPr>
          <a:xfrm>
            <a:off x="3271981" y="4871766"/>
            <a:ext cx="270885" cy="27088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35" name="Shape 922">
            <a:extLst>
              <a:ext uri="{FF2B5EF4-FFF2-40B4-BE49-F238E27FC236}">
                <a16:creationId xmlns:a16="http://schemas.microsoft.com/office/drawing/2014/main" id="{15395201-83DD-954D-8F9A-497B85B232A3}"/>
              </a:ext>
            </a:extLst>
          </p:cNvPr>
          <p:cNvSpPr/>
          <p:nvPr/>
        </p:nvSpPr>
        <p:spPr>
          <a:xfrm>
            <a:off x="6968840" y="7802115"/>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36" name="Shape 923">
            <a:extLst>
              <a:ext uri="{FF2B5EF4-FFF2-40B4-BE49-F238E27FC236}">
                <a16:creationId xmlns:a16="http://schemas.microsoft.com/office/drawing/2014/main" id="{5A5059C4-7B70-934E-8E31-14129E9FB750}"/>
              </a:ext>
            </a:extLst>
          </p:cNvPr>
          <p:cNvSpPr/>
          <p:nvPr/>
        </p:nvSpPr>
        <p:spPr>
          <a:xfrm flipH="1" flipV="1">
            <a:off x="5809346" y="2568889"/>
            <a:ext cx="472401" cy="1407539"/>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37" name="Shape 924">
            <a:extLst>
              <a:ext uri="{FF2B5EF4-FFF2-40B4-BE49-F238E27FC236}">
                <a16:creationId xmlns:a16="http://schemas.microsoft.com/office/drawing/2014/main" id="{07C510E3-0D20-1E4F-A21B-9880AEDEB892}"/>
              </a:ext>
            </a:extLst>
          </p:cNvPr>
          <p:cNvSpPr/>
          <p:nvPr/>
        </p:nvSpPr>
        <p:spPr>
          <a:xfrm>
            <a:off x="6121426" y="3891106"/>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38" name="Shape 925">
            <a:extLst>
              <a:ext uri="{FF2B5EF4-FFF2-40B4-BE49-F238E27FC236}">
                <a16:creationId xmlns:a16="http://schemas.microsoft.com/office/drawing/2014/main" id="{E8F7F503-3253-D042-9279-5B57C747B8C9}"/>
              </a:ext>
            </a:extLst>
          </p:cNvPr>
          <p:cNvSpPr/>
          <p:nvPr/>
        </p:nvSpPr>
        <p:spPr>
          <a:xfrm>
            <a:off x="5688103" y="2508586"/>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39" name="Shape 926">
            <a:extLst>
              <a:ext uri="{FF2B5EF4-FFF2-40B4-BE49-F238E27FC236}">
                <a16:creationId xmlns:a16="http://schemas.microsoft.com/office/drawing/2014/main" id="{625A509E-348C-BE4D-B5B6-3784DDF39E59}"/>
              </a:ext>
            </a:extLst>
          </p:cNvPr>
          <p:cNvSpPr/>
          <p:nvPr/>
        </p:nvSpPr>
        <p:spPr>
          <a:xfrm>
            <a:off x="6109692" y="4705649"/>
            <a:ext cx="226856" cy="226855"/>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40" name="Shape 927">
            <a:extLst>
              <a:ext uri="{FF2B5EF4-FFF2-40B4-BE49-F238E27FC236}">
                <a16:creationId xmlns:a16="http://schemas.microsoft.com/office/drawing/2014/main" id="{09E87915-57E4-464C-9608-981C936FE19F}"/>
              </a:ext>
            </a:extLst>
          </p:cNvPr>
          <p:cNvSpPr/>
          <p:nvPr/>
        </p:nvSpPr>
        <p:spPr>
          <a:xfrm>
            <a:off x="4383644" y="4487287"/>
            <a:ext cx="270887" cy="27088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41" name="Shape 928">
            <a:extLst>
              <a:ext uri="{FF2B5EF4-FFF2-40B4-BE49-F238E27FC236}">
                <a16:creationId xmlns:a16="http://schemas.microsoft.com/office/drawing/2014/main" id="{7887143E-696B-CA4C-818B-63F4C79D0BE4}"/>
              </a:ext>
            </a:extLst>
          </p:cNvPr>
          <p:cNvSpPr/>
          <p:nvPr/>
        </p:nvSpPr>
        <p:spPr>
          <a:xfrm>
            <a:off x="11588751" y="5126029"/>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42" name="Shape 929">
            <a:extLst>
              <a:ext uri="{FF2B5EF4-FFF2-40B4-BE49-F238E27FC236}">
                <a16:creationId xmlns:a16="http://schemas.microsoft.com/office/drawing/2014/main" id="{E35086DD-4771-A741-A689-211087482050}"/>
              </a:ext>
            </a:extLst>
          </p:cNvPr>
          <p:cNvSpPr/>
          <p:nvPr/>
        </p:nvSpPr>
        <p:spPr>
          <a:xfrm>
            <a:off x="9644454" y="4320103"/>
            <a:ext cx="1" cy="700439"/>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43" name="Shape 930">
            <a:extLst>
              <a:ext uri="{FF2B5EF4-FFF2-40B4-BE49-F238E27FC236}">
                <a16:creationId xmlns:a16="http://schemas.microsoft.com/office/drawing/2014/main" id="{74668E40-375E-DA49-81A4-BB134E200B95}"/>
              </a:ext>
            </a:extLst>
          </p:cNvPr>
          <p:cNvSpPr/>
          <p:nvPr/>
        </p:nvSpPr>
        <p:spPr>
          <a:xfrm>
            <a:off x="9555771" y="4226849"/>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44" name="Shape 931">
            <a:extLst>
              <a:ext uri="{FF2B5EF4-FFF2-40B4-BE49-F238E27FC236}">
                <a16:creationId xmlns:a16="http://schemas.microsoft.com/office/drawing/2014/main" id="{0EB8CDC0-C4E7-1748-8708-0BAACC8B777F}"/>
              </a:ext>
            </a:extLst>
          </p:cNvPr>
          <p:cNvSpPr/>
          <p:nvPr/>
        </p:nvSpPr>
        <p:spPr>
          <a:xfrm flipV="1">
            <a:off x="8454532" y="4643843"/>
            <a:ext cx="334768" cy="94927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45" name="Shape 932">
            <a:extLst>
              <a:ext uri="{FF2B5EF4-FFF2-40B4-BE49-F238E27FC236}">
                <a16:creationId xmlns:a16="http://schemas.microsoft.com/office/drawing/2014/main" id="{79A2E5A8-626A-334E-B711-E7C3E649DFB3}"/>
              </a:ext>
            </a:extLst>
          </p:cNvPr>
          <p:cNvSpPr/>
          <p:nvPr/>
        </p:nvSpPr>
        <p:spPr>
          <a:xfrm>
            <a:off x="8837982" y="4637558"/>
            <a:ext cx="718067" cy="32244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46" name="Shape 933">
            <a:extLst>
              <a:ext uri="{FF2B5EF4-FFF2-40B4-BE49-F238E27FC236}">
                <a16:creationId xmlns:a16="http://schemas.microsoft.com/office/drawing/2014/main" id="{C4F0B306-8E38-254E-92C0-AC4E8A977356}"/>
              </a:ext>
            </a:extLst>
          </p:cNvPr>
          <p:cNvSpPr/>
          <p:nvPr/>
        </p:nvSpPr>
        <p:spPr>
          <a:xfrm>
            <a:off x="7766958" y="4367271"/>
            <a:ext cx="496411" cy="461772"/>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47" name="Shape 934">
            <a:extLst>
              <a:ext uri="{FF2B5EF4-FFF2-40B4-BE49-F238E27FC236}">
                <a16:creationId xmlns:a16="http://schemas.microsoft.com/office/drawing/2014/main" id="{FB7C7CEA-D4B8-3645-845D-AC10AD034647}"/>
              </a:ext>
            </a:extLst>
          </p:cNvPr>
          <p:cNvSpPr/>
          <p:nvPr/>
        </p:nvSpPr>
        <p:spPr>
          <a:xfrm flipH="1">
            <a:off x="12287918" y="3100301"/>
            <a:ext cx="703651" cy="207473"/>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48" name="Shape 935">
            <a:extLst>
              <a:ext uri="{FF2B5EF4-FFF2-40B4-BE49-F238E27FC236}">
                <a16:creationId xmlns:a16="http://schemas.microsoft.com/office/drawing/2014/main" id="{61E32569-6084-5944-807E-A6B0095BAC37}"/>
              </a:ext>
            </a:extLst>
          </p:cNvPr>
          <p:cNvSpPr/>
          <p:nvPr/>
        </p:nvSpPr>
        <p:spPr>
          <a:xfrm>
            <a:off x="12286758" y="2530539"/>
            <a:ext cx="1" cy="76069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49" name="Shape 936">
            <a:extLst>
              <a:ext uri="{FF2B5EF4-FFF2-40B4-BE49-F238E27FC236}">
                <a16:creationId xmlns:a16="http://schemas.microsoft.com/office/drawing/2014/main" id="{F496986C-AB33-8C4B-96EA-98967AA2C5FB}"/>
              </a:ext>
            </a:extLst>
          </p:cNvPr>
          <p:cNvSpPr/>
          <p:nvPr/>
        </p:nvSpPr>
        <p:spPr>
          <a:xfrm>
            <a:off x="12096818" y="3108436"/>
            <a:ext cx="331055"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50" name="Shape 937">
            <a:extLst>
              <a:ext uri="{FF2B5EF4-FFF2-40B4-BE49-F238E27FC236}">
                <a16:creationId xmlns:a16="http://schemas.microsoft.com/office/drawing/2014/main" id="{10FD0059-6F66-4C47-8685-FB318FFD96C6}"/>
              </a:ext>
            </a:extLst>
          </p:cNvPr>
          <p:cNvSpPr/>
          <p:nvPr/>
        </p:nvSpPr>
        <p:spPr>
          <a:xfrm flipH="1">
            <a:off x="10147175" y="1956173"/>
            <a:ext cx="420497" cy="61960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51" name="Shape 938">
            <a:extLst>
              <a:ext uri="{FF2B5EF4-FFF2-40B4-BE49-F238E27FC236}">
                <a16:creationId xmlns:a16="http://schemas.microsoft.com/office/drawing/2014/main" id="{E178EC85-E657-DB47-82C5-5CCD701BE0B9}"/>
              </a:ext>
            </a:extLst>
          </p:cNvPr>
          <p:cNvSpPr/>
          <p:nvPr/>
        </p:nvSpPr>
        <p:spPr>
          <a:xfrm>
            <a:off x="10448431" y="1894646"/>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52" name="Shape 939">
            <a:extLst>
              <a:ext uri="{FF2B5EF4-FFF2-40B4-BE49-F238E27FC236}">
                <a16:creationId xmlns:a16="http://schemas.microsoft.com/office/drawing/2014/main" id="{8C35F144-0AA4-A141-8933-553AA4F92CB7}"/>
              </a:ext>
            </a:extLst>
          </p:cNvPr>
          <p:cNvSpPr/>
          <p:nvPr/>
        </p:nvSpPr>
        <p:spPr>
          <a:xfrm flipH="1" flipV="1">
            <a:off x="11432442" y="3342297"/>
            <a:ext cx="306671" cy="997969"/>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53" name="Shape 940">
            <a:extLst>
              <a:ext uri="{FF2B5EF4-FFF2-40B4-BE49-F238E27FC236}">
                <a16:creationId xmlns:a16="http://schemas.microsoft.com/office/drawing/2014/main" id="{58516320-0E9E-AE4F-BB22-622DF167E6F9}"/>
              </a:ext>
            </a:extLst>
          </p:cNvPr>
          <p:cNvSpPr/>
          <p:nvPr/>
        </p:nvSpPr>
        <p:spPr>
          <a:xfrm>
            <a:off x="11553399" y="4165492"/>
            <a:ext cx="331055"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54" name="Shape 941">
            <a:extLst>
              <a:ext uri="{FF2B5EF4-FFF2-40B4-BE49-F238E27FC236}">
                <a16:creationId xmlns:a16="http://schemas.microsoft.com/office/drawing/2014/main" id="{5EC1463B-0490-4046-9927-421A349E5F55}"/>
              </a:ext>
            </a:extLst>
          </p:cNvPr>
          <p:cNvSpPr/>
          <p:nvPr/>
        </p:nvSpPr>
        <p:spPr>
          <a:xfrm>
            <a:off x="11331756" y="3303261"/>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55" name="Shape 942">
            <a:extLst>
              <a:ext uri="{FF2B5EF4-FFF2-40B4-BE49-F238E27FC236}">
                <a16:creationId xmlns:a16="http://schemas.microsoft.com/office/drawing/2014/main" id="{E124D4C0-F490-8E48-932A-F142DB3DFAB5}"/>
              </a:ext>
            </a:extLst>
          </p:cNvPr>
          <p:cNvSpPr/>
          <p:nvPr/>
        </p:nvSpPr>
        <p:spPr>
          <a:xfrm flipH="1">
            <a:off x="8001001" y="2045195"/>
            <a:ext cx="473347" cy="47334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56" name="Shape 943">
            <a:extLst>
              <a:ext uri="{FF2B5EF4-FFF2-40B4-BE49-F238E27FC236}">
                <a16:creationId xmlns:a16="http://schemas.microsoft.com/office/drawing/2014/main" id="{7244677B-45FE-7140-B566-C328F1899F53}"/>
              </a:ext>
            </a:extLst>
          </p:cNvPr>
          <p:cNvSpPr/>
          <p:nvPr/>
        </p:nvSpPr>
        <p:spPr>
          <a:xfrm>
            <a:off x="7938825" y="2468360"/>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57" name="Shape 944">
            <a:extLst>
              <a:ext uri="{FF2B5EF4-FFF2-40B4-BE49-F238E27FC236}">
                <a16:creationId xmlns:a16="http://schemas.microsoft.com/office/drawing/2014/main" id="{D197E5A3-FE6B-8349-8E09-FD3DCA045997}"/>
              </a:ext>
            </a:extLst>
          </p:cNvPr>
          <p:cNvSpPr/>
          <p:nvPr/>
        </p:nvSpPr>
        <p:spPr>
          <a:xfrm>
            <a:off x="8499071" y="2047049"/>
            <a:ext cx="483903" cy="26178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58" name="Shape 945">
            <a:extLst>
              <a:ext uri="{FF2B5EF4-FFF2-40B4-BE49-F238E27FC236}">
                <a16:creationId xmlns:a16="http://schemas.microsoft.com/office/drawing/2014/main" id="{324A8A90-9F4C-D24A-8BDA-F5C80BA72946}"/>
              </a:ext>
            </a:extLst>
          </p:cNvPr>
          <p:cNvSpPr/>
          <p:nvPr/>
        </p:nvSpPr>
        <p:spPr>
          <a:xfrm>
            <a:off x="8886461" y="2247141"/>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59" name="Shape 946">
            <a:extLst>
              <a:ext uri="{FF2B5EF4-FFF2-40B4-BE49-F238E27FC236}">
                <a16:creationId xmlns:a16="http://schemas.microsoft.com/office/drawing/2014/main" id="{D66AE2D2-1AA9-8E41-93A2-86404654F777}"/>
              </a:ext>
            </a:extLst>
          </p:cNvPr>
          <p:cNvSpPr/>
          <p:nvPr/>
        </p:nvSpPr>
        <p:spPr>
          <a:xfrm>
            <a:off x="8297576" y="1860486"/>
            <a:ext cx="358677" cy="358677"/>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60" name="Shape 947">
            <a:extLst>
              <a:ext uri="{FF2B5EF4-FFF2-40B4-BE49-F238E27FC236}">
                <a16:creationId xmlns:a16="http://schemas.microsoft.com/office/drawing/2014/main" id="{216A33F3-649A-7D4B-B2A8-382B2CBAD181}"/>
              </a:ext>
            </a:extLst>
          </p:cNvPr>
          <p:cNvSpPr/>
          <p:nvPr/>
        </p:nvSpPr>
        <p:spPr>
          <a:xfrm flipV="1">
            <a:off x="8787808" y="3271321"/>
            <a:ext cx="316451" cy="1313412"/>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61" name="Shape 948">
            <a:extLst>
              <a:ext uri="{FF2B5EF4-FFF2-40B4-BE49-F238E27FC236}">
                <a16:creationId xmlns:a16="http://schemas.microsoft.com/office/drawing/2014/main" id="{76E3ED1F-E532-4547-B718-0112C8AE1BD4}"/>
              </a:ext>
            </a:extLst>
          </p:cNvPr>
          <p:cNvSpPr/>
          <p:nvPr/>
        </p:nvSpPr>
        <p:spPr>
          <a:xfrm>
            <a:off x="8634552" y="4434775"/>
            <a:ext cx="331055"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62" name="Shape 949">
            <a:extLst>
              <a:ext uri="{FF2B5EF4-FFF2-40B4-BE49-F238E27FC236}">
                <a16:creationId xmlns:a16="http://schemas.microsoft.com/office/drawing/2014/main" id="{E209132B-7F2B-7B42-8E0C-24173DA16E8F}"/>
              </a:ext>
            </a:extLst>
          </p:cNvPr>
          <p:cNvSpPr/>
          <p:nvPr/>
        </p:nvSpPr>
        <p:spPr>
          <a:xfrm>
            <a:off x="9058107" y="3217416"/>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63" name="Shape 950">
            <a:extLst>
              <a:ext uri="{FF2B5EF4-FFF2-40B4-BE49-F238E27FC236}">
                <a16:creationId xmlns:a16="http://schemas.microsoft.com/office/drawing/2014/main" id="{E2EE948E-EB76-6C4C-94C1-427C6903994A}"/>
              </a:ext>
            </a:extLst>
          </p:cNvPr>
          <p:cNvSpPr/>
          <p:nvPr/>
        </p:nvSpPr>
        <p:spPr>
          <a:xfrm flipH="1">
            <a:off x="5822860" y="6550825"/>
            <a:ext cx="545272" cy="15063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64" name="Shape 951">
            <a:extLst>
              <a:ext uri="{FF2B5EF4-FFF2-40B4-BE49-F238E27FC236}">
                <a16:creationId xmlns:a16="http://schemas.microsoft.com/office/drawing/2014/main" id="{B57FA761-A170-4549-9838-26D59D3AB559}"/>
              </a:ext>
            </a:extLst>
          </p:cNvPr>
          <p:cNvSpPr/>
          <p:nvPr/>
        </p:nvSpPr>
        <p:spPr>
          <a:xfrm>
            <a:off x="5668958" y="6578679"/>
            <a:ext cx="283895" cy="283895"/>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65" name="Shape 952">
            <a:extLst>
              <a:ext uri="{FF2B5EF4-FFF2-40B4-BE49-F238E27FC236}">
                <a16:creationId xmlns:a16="http://schemas.microsoft.com/office/drawing/2014/main" id="{61F8FFA5-9875-F247-9393-BB8A05859676}"/>
              </a:ext>
            </a:extLst>
          </p:cNvPr>
          <p:cNvSpPr/>
          <p:nvPr/>
        </p:nvSpPr>
        <p:spPr>
          <a:xfrm>
            <a:off x="6282535" y="6500468"/>
            <a:ext cx="118909"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66" name="Shape 953">
            <a:extLst>
              <a:ext uri="{FF2B5EF4-FFF2-40B4-BE49-F238E27FC236}">
                <a16:creationId xmlns:a16="http://schemas.microsoft.com/office/drawing/2014/main" id="{AF73C2C7-5533-544A-BF36-9A5759B8974F}"/>
              </a:ext>
            </a:extLst>
          </p:cNvPr>
          <p:cNvSpPr/>
          <p:nvPr/>
        </p:nvSpPr>
        <p:spPr>
          <a:xfrm flipH="1">
            <a:off x="10631048" y="6416092"/>
            <a:ext cx="710856" cy="1"/>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67" name="Shape 954">
            <a:extLst>
              <a:ext uri="{FF2B5EF4-FFF2-40B4-BE49-F238E27FC236}">
                <a16:creationId xmlns:a16="http://schemas.microsoft.com/office/drawing/2014/main" id="{99C95507-E708-FE49-921C-54E59C12AC3E}"/>
              </a:ext>
            </a:extLst>
          </p:cNvPr>
          <p:cNvSpPr/>
          <p:nvPr/>
        </p:nvSpPr>
        <p:spPr>
          <a:xfrm>
            <a:off x="11263338" y="6310685"/>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68" name="Shape 955">
            <a:extLst>
              <a:ext uri="{FF2B5EF4-FFF2-40B4-BE49-F238E27FC236}">
                <a16:creationId xmlns:a16="http://schemas.microsoft.com/office/drawing/2014/main" id="{5E3A47E5-56CC-1045-9E6A-B45FA2178516}"/>
              </a:ext>
            </a:extLst>
          </p:cNvPr>
          <p:cNvSpPr/>
          <p:nvPr/>
        </p:nvSpPr>
        <p:spPr>
          <a:xfrm>
            <a:off x="10446450" y="6294786"/>
            <a:ext cx="331055" cy="33686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69" name="Shape 956">
            <a:extLst>
              <a:ext uri="{FF2B5EF4-FFF2-40B4-BE49-F238E27FC236}">
                <a16:creationId xmlns:a16="http://schemas.microsoft.com/office/drawing/2014/main" id="{79C68C23-7C8E-194A-8187-CFA1B5CDBBB0}"/>
              </a:ext>
            </a:extLst>
          </p:cNvPr>
          <p:cNvSpPr/>
          <p:nvPr/>
        </p:nvSpPr>
        <p:spPr>
          <a:xfrm flipH="1">
            <a:off x="12047401" y="6156863"/>
            <a:ext cx="543229" cy="202992"/>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70" name="Shape 957">
            <a:extLst>
              <a:ext uri="{FF2B5EF4-FFF2-40B4-BE49-F238E27FC236}">
                <a16:creationId xmlns:a16="http://schemas.microsoft.com/office/drawing/2014/main" id="{7D6E1B2B-AB6D-8F43-BA10-EA8E7AFCF98F}"/>
              </a:ext>
            </a:extLst>
          </p:cNvPr>
          <p:cNvSpPr/>
          <p:nvPr/>
        </p:nvSpPr>
        <p:spPr>
          <a:xfrm>
            <a:off x="11997406" y="6329000"/>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71" name="Shape 958">
            <a:extLst>
              <a:ext uri="{FF2B5EF4-FFF2-40B4-BE49-F238E27FC236}">
                <a16:creationId xmlns:a16="http://schemas.microsoft.com/office/drawing/2014/main" id="{12A4B5B5-DA49-4A4C-934E-A8F01EEA96FE}"/>
              </a:ext>
            </a:extLst>
          </p:cNvPr>
          <p:cNvSpPr/>
          <p:nvPr/>
        </p:nvSpPr>
        <p:spPr>
          <a:xfrm>
            <a:off x="12635154" y="6208367"/>
            <a:ext cx="202561" cy="69302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72" name="Shape 959">
            <a:extLst>
              <a:ext uri="{FF2B5EF4-FFF2-40B4-BE49-F238E27FC236}">
                <a16:creationId xmlns:a16="http://schemas.microsoft.com/office/drawing/2014/main" id="{460BCB87-AC47-3949-B0D6-46D3F3D8FEEE}"/>
              </a:ext>
            </a:extLst>
          </p:cNvPr>
          <p:cNvSpPr/>
          <p:nvPr/>
        </p:nvSpPr>
        <p:spPr>
          <a:xfrm>
            <a:off x="12625190" y="6222016"/>
            <a:ext cx="696707" cy="308845"/>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73" name="Shape 960">
            <a:extLst>
              <a:ext uri="{FF2B5EF4-FFF2-40B4-BE49-F238E27FC236}">
                <a16:creationId xmlns:a16="http://schemas.microsoft.com/office/drawing/2014/main" id="{8D71C42F-B37F-CB4A-BE9B-8E86D8249E24}"/>
              </a:ext>
            </a:extLst>
          </p:cNvPr>
          <p:cNvSpPr/>
          <p:nvPr/>
        </p:nvSpPr>
        <p:spPr>
          <a:xfrm>
            <a:off x="12501194" y="6073023"/>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74" name="Shape 961">
            <a:extLst>
              <a:ext uri="{FF2B5EF4-FFF2-40B4-BE49-F238E27FC236}">
                <a16:creationId xmlns:a16="http://schemas.microsoft.com/office/drawing/2014/main" id="{2C454BB8-D3B5-2448-90C6-DAFFC5F93F81}"/>
              </a:ext>
            </a:extLst>
          </p:cNvPr>
          <p:cNvSpPr/>
          <p:nvPr/>
        </p:nvSpPr>
        <p:spPr>
          <a:xfrm>
            <a:off x="13268085" y="6444309"/>
            <a:ext cx="118909" cy="11890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75" name="Shape 962">
            <a:extLst>
              <a:ext uri="{FF2B5EF4-FFF2-40B4-BE49-F238E27FC236}">
                <a16:creationId xmlns:a16="http://schemas.microsoft.com/office/drawing/2014/main" id="{90DD7C7D-76FE-D044-9BEF-B9C4F33F2B5F}"/>
              </a:ext>
            </a:extLst>
          </p:cNvPr>
          <p:cNvSpPr/>
          <p:nvPr/>
        </p:nvSpPr>
        <p:spPr>
          <a:xfrm flipH="1" flipV="1">
            <a:off x="9916991" y="2036268"/>
            <a:ext cx="204785" cy="494907"/>
          </a:xfrm>
          <a:prstGeom prst="line">
            <a:avLst/>
          </a:prstGeom>
          <a:ln w="25400">
            <a:solidFill>
              <a:srgbClr val="85888D"/>
            </a:solidFill>
            <a:miter lim="400000"/>
          </a:ln>
        </p:spPr>
        <p:txBody>
          <a:bodyPr lIns="23416" tIns="23416" rIns="23416" bIns="23416" anchor="ctr"/>
          <a:lstStyle/>
          <a:p>
            <a:pPr algn="ctr" defTabSz="584185">
              <a:defRPr sz="1100">
                <a:solidFill>
                  <a:srgbClr val="525252"/>
                </a:solidFill>
                <a:latin typeface="Gill Sans Light"/>
                <a:ea typeface="Gill Sans Light"/>
                <a:cs typeface="Gill Sans Light"/>
                <a:sym typeface="Gill Sans Light"/>
              </a:defRPr>
            </a:pPr>
            <a:endParaRPr sz="1100" dirty="0">
              <a:solidFill>
                <a:srgbClr val="525252"/>
              </a:solidFill>
              <a:latin typeface="Lato" panose="020F0502020204030203" pitchFamily="34" charset="0"/>
              <a:ea typeface="Lato" panose="020F0502020204030203" pitchFamily="34" charset="0"/>
              <a:cs typeface="Lato" panose="020F0502020204030203" pitchFamily="34" charset="0"/>
              <a:sym typeface="Gill Sans Light"/>
            </a:endParaRPr>
          </a:p>
        </p:txBody>
      </p:sp>
      <p:sp>
        <p:nvSpPr>
          <p:cNvPr id="176" name="Shape 963">
            <a:extLst>
              <a:ext uri="{FF2B5EF4-FFF2-40B4-BE49-F238E27FC236}">
                <a16:creationId xmlns:a16="http://schemas.microsoft.com/office/drawing/2014/main" id="{3B5967B6-5E16-EB4D-9950-919AF3704568}"/>
              </a:ext>
            </a:extLst>
          </p:cNvPr>
          <p:cNvSpPr/>
          <p:nvPr/>
        </p:nvSpPr>
        <p:spPr>
          <a:xfrm>
            <a:off x="12155266" y="2446135"/>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77" name="Shape 964">
            <a:extLst>
              <a:ext uri="{FF2B5EF4-FFF2-40B4-BE49-F238E27FC236}">
                <a16:creationId xmlns:a16="http://schemas.microsoft.com/office/drawing/2014/main" id="{7EDEC77B-85B2-F04E-820B-EA43498C06C2}"/>
              </a:ext>
            </a:extLst>
          </p:cNvPr>
          <p:cNvSpPr/>
          <p:nvPr/>
        </p:nvSpPr>
        <p:spPr>
          <a:xfrm>
            <a:off x="12907903" y="2989346"/>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78" name="Shape 965">
            <a:extLst>
              <a:ext uri="{FF2B5EF4-FFF2-40B4-BE49-F238E27FC236}">
                <a16:creationId xmlns:a16="http://schemas.microsoft.com/office/drawing/2014/main" id="{5CD2ECEF-B15F-A548-9D5F-9D729696F0F8}"/>
              </a:ext>
            </a:extLst>
          </p:cNvPr>
          <p:cNvSpPr/>
          <p:nvPr/>
        </p:nvSpPr>
        <p:spPr>
          <a:xfrm>
            <a:off x="9885467" y="1980370"/>
            <a:ext cx="118908" cy="11890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79" name="Shape 966">
            <a:extLst>
              <a:ext uri="{FF2B5EF4-FFF2-40B4-BE49-F238E27FC236}">
                <a16:creationId xmlns:a16="http://schemas.microsoft.com/office/drawing/2014/main" id="{ED9FC0E0-7FBA-8E4B-848E-56CEFFD24590}"/>
              </a:ext>
            </a:extLst>
          </p:cNvPr>
          <p:cNvSpPr/>
          <p:nvPr/>
        </p:nvSpPr>
        <p:spPr>
          <a:xfrm>
            <a:off x="10029696" y="2446135"/>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80" name="Shape 967">
            <a:extLst>
              <a:ext uri="{FF2B5EF4-FFF2-40B4-BE49-F238E27FC236}">
                <a16:creationId xmlns:a16="http://schemas.microsoft.com/office/drawing/2014/main" id="{9504C1E6-22DF-6E4A-BB6A-01A852CD5E5B}"/>
              </a:ext>
            </a:extLst>
          </p:cNvPr>
          <p:cNvSpPr/>
          <p:nvPr/>
        </p:nvSpPr>
        <p:spPr>
          <a:xfrm>
            <a:off x="9532495" y="4898994"/>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
        <p:nvSpPr>
          <p:cNvPr id="181" name="Shape 968">
            <a:extLst>
              <a:ext uri="{FF2B5EF4-FFF2-40B4-BE49-F238E27FC236}">
                <a16:creationId xmlns:a16="http://schemas.microsoft.com/office/drawing/2014/main" id="{30C40243-416E-CE4C-9273-FFBB812121A6}"/>
              </a:ext>
            </a:extLst>
          </p:cNvPr>
          <p:cNvSpPr/>
          <p:nvPr/>
        </p:nvSpPr>
        <p:spPr>
          <a:xfrm>
            <a:off x="8326588" y="5468965"/>
            <a:ext cx="214159" cy="214159"/>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23416" tIns="23416" rIns="23416" bIns="23416" anchor="ctr"/>
          <a:lstStyle/>
          <a:p>
            <a:pPr algn="ctr" defTabSz="584185">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dirty="0">
              <a:solidFill>
                <a:srgbClr val="FFFFFF"/>
              </a:solidFill>
              <a:effectLst>
                <a:outerShdw blurRad="38100" dist="12700" dir="5400000" rotWithShape="0">
                  <a:srgbClr val="000000">
                    <a:alpha val="50000"/>
                  </a:srgbClr>
                </a:outerShdw>
              </a:effectLst>
              <a:latin typeface="Lato" panose="020F0502020204030203" pitchFamily="34" charset="0"/>
              <a:ea typeface="Lato" panose="020F0502020204030203" pitchFamily="34" charset="0"/>
              <a:cs typeface="Lato" panose="020F0502020204030203" pitchFamily="34" charset="0"/>
              <a:sym typeface="Gill Sans"/>
            </a:endParaRPr>
          </a:p>
        </p:txBody>
      </p:sp>
    </p:spTree>
    <p:extLst>
      <p:ext uri="{BB962C8B-B14F-4D97-AF65-F5344CB8AC3E}">
        <p14:creationId xmlns:p14="http://schemas.microsoft.com/office/powerpoint/2010/main" val="158268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p:tmAbs val="0"/>
                                  </p:iterate>
                                  <p:childTnLst>
                                    <p:set>
                                      <p:cBhvr>
                                        <p:cTn id="6" fill="hold"/>
                                        <p:tgtEl>
                                          <p:spTgt spid="27"/>
                                        </p:tgtEl>
                                        <p:attrNameLst>
                                          <p:attrName>style.visibility</p:attrName>
                                        </p:attrNameLst>
                                      </p:cBhvr>
                                      <p:to>
                                        <p:strVal val="visible"/>
                                      </p:to>
                                    </p:set>
                                    <p:animEffect transition="in" filter="wipe(left)">
                                      <p:cBhvr>
                                        <p:cTn id="7" dur="1000"/>
                                        <p:tgtEl>
                                          <p:spTgt spid="27"/>
                                        </p:tgtEl>
                                      </p:cBhvr>
                                    </p:animEffect>
                                  </p:childTnLst>
                                </p:cTn>
                              </p:par>
                              <p:par>
                                <p:cTn id="8" presetID="22" presetClass="entr" presetSubtype="4" fill="hold" grpId="0" nodeType="withEffect">
                                  <p:stCondLst>
                                    <p:cond delay="0"/>
                                  </p:stCondLst>
                                  <p:iterate>
                                    <p:tmAbs val="0"/>
                                  </p:iterate>
                                  <p:childTnLst>
                                    <p:set>
                                      <p:cBhvr>
                                        <p:cTn id="9" fill="hold"/>
                                        <p:tgtEl>
                                          <p:spTgt spid="20"/>
                                        </p:tgtEl>
                                        <p:attrNameLst>
                                          <p:attrName>style.visibility</p:attrName>
                                        </p:attrNameLst>
                                      </p:cBhvr>
                                      <p:to>
                                        <p:strVal val="visible"/>
                                      </p:to>
                                    </p:set>
                                    <p:animEffect transition="in" filter="wipe(down)">
                                      <p:cBhvr>
                                        <p:cTn id="10" dur="1000"/>
                                        <p:tgtEl>
                                          <p:spTgt spid="20"/>
                                        </p:tgtEl>
                                      </p:cBhvr>
                                    </p:animEffect>
                                  </p:childTnLst>
                                </p:cTn>
                              </p:par>
                              <p:par>
                                <p:cTn id="11" presetID="22" presetClass="entr" presetSubtype="8" fill="hold" grpId="0" nodeType="withEffect">
                                  <p:stCondLst>
                                    <p:cond delay="0"/>
                                  </p:stCondLst>
                                  <p:iterate>
                                    <p:tmAbs val="0"/>
                                  </p:iterate>
                                  <p:childTnLst>
                                    <p:set>
                                      <p:cBhvr>
                                        <p:cTn id="12" fill="hold"/>
                                        <p:tgtEl>
                                          <p:spTgt spid="19"/>
                                        </p:tgtEl>
                                        <p:attrNameLst>
                                          <p:attrName>style.visibility</p:attrName>
                                        </p:attrNameLst>
                                      </p:cBhvr>
                                      <p:to>
                                        <p:strVal val="visible"/>
                                      </p:to>
                                    </p:set>
                                    <p:animEffect transition="in" filter="wipe(left)">
                                      <p:cBhvr>
                                        <p:cTn id="13" dur="1000"/>
                                        <p:tgtEl>
                                          <p:spTgt spid="19"/>
                                        </p:tgtEl>
                                      </p:cBhvr>
                                    </p:animEffect>
                                  </p:childTnLst>
                                </p:cTn>
                              </p:par>
                              <p:par>
                                <p:cTn id="14" presetID="22" presetClass="entr" presetSubtype="1" fill="hold" grpId="0" nodeType="withEffect">
                                  <p:stCondLst>
                                    <p:cond delay="0"/>
                                  </p:stCondLst>
                                  <p:iterate>
                                    <p:tmAbs val="0"/>
                                  </p:iterate>
                                  <p:childTnLst>
                                    <p:set>
                                      <p:cBhvr>
                                        <p:cTn id="15" fill="hold"/>
                                        <p:tgtEl>
                                          <p:spTgt spid="12"/>
                                        </p:tgtEl>
                                        <p:attrNameLst>
                                          <p:attrName>style.visibility</p:attrName>
                                        </p:attrNameLst>
                                      </p:cBhvr>
                                      <p:to>
                                        <p:strVal val="visible"/>
                                      </p:to>
                                    </p:set>
                                    <p:animEffect transition="in" filter="wipe(up)">
                                      <p:cBhvr>
                                        <p:cTn id="16" dur="1000"/>
                                        <p:tgtEl>
                                          <p:spTgt spid="12"/>
                                        </p:tgtEl>
                                      </p:cBhvr>
                                    </p:animEffect>
                                  </p:childTnLst>
                                </p:cTn>
                              </p:par>
                              <p:par>
                                <p:cTn id="17" presetID="18" presetClass="entr" presetSubtype="3" fill="hold" grpId="0" nodeType="withEffect">
                                  <p:stCondLst>
                                    <p:cond delay="0"/>
                                  </p:stCondLst>
                                  <p:iterate>
                                    <p:tmAbs val="0"/>
                                  </p:iterate>
                                  <p:childTnLst>
                                    <p:set>
                                      <p:cBhvr>
                                        <p:cTn id="18" fill="hold"/>
                                        <p:tgtEl>
                                          <p:spTgt spid="50"/>
                                        </p:tgtEl>
                                        <p:attrNameLst>
                                          <p:attrName>style.visibility</p:attrName>
                                        </p:attrNameLst>
                                      </p:cBhvr>
                                      <p:to>
                                        <p:strVal val="visible"/>
                                      </p:to>
                                    </p:set>
                                    <p:animEffect transition="in" filter="strips(upRight)">
                                      <p:cBhvr>
                                        <p:cTn id="19" dur="1000"/>
                                        <p:tgtEl>
                                          <p:spTgt spid="50"/>
                                        </p:tgtEl>
                                      </p:cBhvr>
                                    </p:animEffect>
                                  </p:childTnLst>
                                </p:cTn>
                              </p:par>
                              <p:par>
                                <p:cTn id="20" presetID="18" presetClass="entr" presetSubtype="6" fill="hold" grpId="0" nodeType="withEffect">
                                  <p:stCondLst>
                                    <p:cond delay="0"/>
                                  </p:stCondLst>
                                  <p:iterate>
                                    <p:tmAbs val="0"/>
                                  </p:iterate>
                                  <p:childTnLst>
                                    <p:set>
                                      <p:cBhvr>
                                        <p:cTn id="21" fill="hold"/>
                                        <p:tgtEl>
                                          <p:spTgt spid="13"/>
                                        </p:tgtEl>
                                        <p:attrNameLst>
                                          <p:attrName>style.visibility</p:attrName>
                                        </p:attrNameLst>
                                      </p:cBhvr>
                                      <p:to>
                                        <p:strVal val="visible"/>
                                      </p:to>
                                    </p:set>
                                    <p:animEffect transition="in" filter="strips(downRight)">
                                      <p:cBhvr>
                                        <p:cTn id="22" dur="1000"/>
                                        <p:tgtEl>
                                          <p:spTgt spid="13"/>
                                        </p:tgtEl>
                                      </p:cBhvr>
                                    </p:animEffect>
                                  </p:childTnLst>
                                </p:cTn>
                              </p:par>
                              <p:par>
                                <p:cTn id="23" presetID="18" presetClass="entr" presetSubtype="12" fill="hold" grpId="0" nodeType="withEffect">
                                  <p:stCondLst>
                                    <p:cond delay="0"/>
                                  </p:stCondLst>
                                  <p:iterate>
                                    <p:tmAbs val="0"/>
                                  </p:iterate>
                                  <p:childTnLst>
                                    <p:set>
                                      <p:cBhvr>
                                        <p:cTn id="24" fill="hold"/>
                                        <p:tgtEl>
                                          <p:spTgt spid="33"/>
                                        </p:tgtEl>
                                        <p:attrNameLst>
                                          <p:attrName>style.visibility</p:attrName>
                                        </p:attrNameLst>
                                      </p:cBhvr>
                                      <p:to>
                                        <p:strVal val="visible"/>
                                      </p:to>
                                    </p:set>
                                    <p:animEffect transition="in" filter="strips(downLeft)">
                                      <p:cBhvr>
                                        <p:cTn id="25" dur="1000"/>
                                        <p:tgtEl>
                                          <p:spTgt spid="33"/>
                                        </p:tgtEl>
                                      </p:cBhvr>
                                    </p:animEffect>
                                  </p:childTnLst>
                                </p:cTn>
                              </p:par>
                              <p:par>
                                <p:cTn id="26" presetID="22" presetClass="entr" presetSubtype="8" fill="hold" grpId="0" nodeType="withEffect">
                                  <p:stCondLst>
                                    <p:cond delay="0"/>
                                  </p:stCondLst>
                                  <p:iterate>
                                    <p:tmAbs val="0"/>
                                  </p:iterate>
                                  <p:childTnLst>
                                    <p:set>
                                      <p:cBhvr>
                                        <p:cTn id="27" fill="hold"/>
                                        <p:tgtEl>
                                          <p:spTgt spid="23"/>
                                        </p:tgtEl>
                                        <p:attrNameLst>
                                          <p:attrName>style.visibility</p:attrName>
                                        </p:attrNameLst>
                                      </p:cBhvr>
                                      <p:to>
                                        <p:strVal val="visible"/>
                                      </p:to>
                                    </p:set>
                                    <p:animEffect transition="in" filter="wipe(left)">
                                      <p:cBhvr>
                                        <p:cTn id="28" dur="1000"/>
                                        <p:tgtEl>
                                          <p:spTgt spid="23"/>
                                        </p:tgtEl>
                                      </p:cBhvr>
                                    </p:animEffect>
                                  </p:childTnLst>
                                </p:cTn>
                              </p:par>
                              <p:par>
                                <p:cTn id="29" presetID="22" presetClass="entr" presetSubtype="2" fill="hold" grpId="0" nodeType="withEffect">
                                  <p:stCondLst>
                                    <p:cond delay="0"/>
                                  </p:stCondLst>
                                  <p:iterate>
                                    <p:tmAbs val="0"/>
                                  </p:iterate>
                                  <p:childTnLst>
                                    <p:set>
                                      <p:cBhvr>
                                        <p:cTn id="30" fill="hold"/>
                                        <p:tgtEl>
                                          <p:spTgt spid="144"/>
                                        </p:tgtEl>
                                        <p:attrNameLst>
                                          <p:attrName>style.visibility</p:attrName>
                                        </p:attrNameLst>
                                      </p:cBhvr>
                                      <p:to>
                                        <p:strVal val="visible"/>
                                      </p:to>
                                    </p:set>
                                    <p:animEffect transition="in" filter="wipe(right)">
                                      <p:cBhvr>
                                        <p:cTn id="31" dur="1000"/>
                                        <p:tgtEl>
                                          <p:spTgt spid="144"/>
                                        </p:tgtEl>
                                      </p:cBhvr>
                                    </p:animEffect>
                                  </p:childTnLst>
                                </p:cTn>
                              </p:par>
                              <p:par>
                                <p:cTn id="32" presetID="18" presetClass="entr" presetSubtype="12" fill="hold" grpId="0" nodeType="withEffect">
                                  <p:stCondLst>
                                    <p:cond delay="0"/>
                                  </p:stCondLst>
                                  <p:iterate>
                                    <p:tmAbs val="0"/>
                                  </p:iterate>
                                  <p:childTnLst>
                                    <p:set>
                                      <p:cBhvr>
                                        <p:cTn id="33" fill="hold"/>
                                        <p:tgtEl>
                                          <p:spTgt spid="55"/>
                                        </p:tgtEl>
                                        <p:attrNameLst>
                                          <p:attrName>style.visibility</p:attrName>
                                        </p:attrNameLst>
                                      </p:cBhvr>
                                      <p:to>
                                        <p:strVal val="visible"/>
                                      </p:to>
                                    </p:set>
                                    <p:animEffect transition="in" filter="strips(downLeft)">
                                      <p:cBhvr>
                                        <p:cTn id="34" dur="1000"/>
                                        <p:tgtEl>
                                          <p:spTgt spid="55"/>
                                        </p:tgtEl>
                                      </p:cBhvr>
                                    </p:animEffect>
                                  </p:childTnLst>
                                </p:cTn>
                              </p:par>
                              <p:par>
                                <p:cTn id="35" presetID="18" presetClass="entr" presetSubtype="6" fill="hold" grpId="0" nodeType="withEffect">
                                  <p:stCondLst>
                                    <p:cond delay="0"/>
                                  </p:stCondLst>
                                  <p:iterate>
                                    <p:tmAbs val="0"/>
                                  </p:iterate>
                                  <p:childTnLst>
                                    <p:set>
                                      <p:cBhvr>
                                        <p:cTn id="36" fill="hold"/>
                                        <p:tgtEl>
                                          <p:spTgt spid="22"/>
                                        </p:tgtEl>
                                        <p:attrNameLst>
                                          <p:attrName>style.visibility</p:attrName>
                                        </p:attrNameLst>
                                      </p:cBhvr>
                                      <p:to>
                                        <p:strVal val="visible"/>
                                      </p:to>
                                    </p:set>
                                    <p:animEffect transition="in" filter="strips(downRight)">
                                      <p:cBhvr>
                                        <p:cTn id="37" dur="1000"/>
                                        <p:tgtEl>
                                          <p:spTgt spid="22"/>
                                        </p:tgtEl>
                                      </p:cBhvr>
                                    </p:animEffect>
                                  </p:childTnLst>
                                </p:cTn>
                              </p:par>
                            </p:childTnLst>
                          </p:cTn>
                        </p:par>
                        <p:par>
                          <p:cTn id="38" fill="hold">
                            <p:stCondLst>
                              <p:cond delay="1000"/>
                            </p:stCondLst>
                            <p:childTnLst>
                              <p:par>
                                <p:cTn id="39" presetID="18" presetClass="entr" presetSubtype="9" fill="hold" grpId="0" nodeType="afterEffect">
                                  <p:stCondLst>
                                    <p:cond delay="0"/>
                                  </p:stCondLst>
                                  <p:iterate>
                                    <p:tmAbs val="0"/>
                                  </p:iterate>
                                  <p:childTnLst>
                                    <p:set>
                                      <p:cBhvr>
                                        <p:cTn id="40" fill="hold"/>
                                        <p:tgtEl>
                                          <p:spTgt spid="15"/>
                                        </p:tgtEl>
                                        <p:attrNameLst>
                                          <p:attrName>style.visibility</p:attrName>
                                        </p:attrNameLst>
                                      </p:cBhvr>
                                      <p:to>
                                        <p:strVal val="visible"/>
                                      </p:to>
                                    </p:set>
                                    <p:animEffect transition="in" filter="strips(upLeft)">
                                      <p:cBhvr>
                                        <p:cTn id="41" dur="1000"/>
                                        <p:tgtEl>
                                          <p:spTgt spid="15"/>
                                        </p:tgtEl>
                                      </p:cBhvr>
                                    </p:animEffect>
                                  </p:childTnLst>
                                </p:cTn>
                              </p:par>
                              <p:par>
                                <p:cTn id="42" presetID="18" presetClass="entr" presetSubtype="6" fill="hold" grpId="0" nodeType="withEffect">
                                  <p:stCondLst>
                                    <p:cond delay="0"/>
                                  </p:stCondLst>
                                  <p:iterate>
                                    <p:tmAbs val="0"/>
                                  </p:iterate>
                                  <p:childTnLst>
                                    <p:set>
                                      <p:cBhvr>
                                        <p:cTn id="43" fill="hold"/>
                                        <p:tgtEl>
                                          <p:spTgt spid="16"/>
                                        </p:tgtEl>
                                        <p:attrNameLst>
                                          <p:attrName>style.visibility</p:attrName>
                                        </p:attrNameLst>
                                      </p:cBhvr>
                                      <p:to>
                                        <p:strVal val="visible"/>
                                      </p:to>
                                    </p:set>
                                    <p:animEffect transition="in" filter="strips(downRight)">
                                      <p:cBhvr>
                                        <p:cTn id="44" dur="500"/>
                                        <p:tgtEl>
                                          <p:spTgt spid="16"/>
                                        </p:tgtEl>
                                      </p:cBhvr>
                                    </p:animEffect>
                                  </p:childTnLst>
                                </p:cTn>
                              </p:par>
                              <p:par>
                                <p:cTn id="45" presetID="18" presetClass="entr" presetSubtype="3" fill="hold" grpId="0" nodeType="withEffect">
                                  <p:stCondLst>
                                    <p:cond delay="0"/>
                                  </p:stCondLst>
                                  <p:iterate>
                                    <p:tmAbs val="0"/>
                                  </p:iterate>
                                  <p:childTnLst>
                                    <p:set>
                                      <p:cBhvr>
                                        <p:cTn id="46" fill="hold"/>
                                        <p:tgtEl>
                                          <p:spTgt spid="60"/>
                                        </p:tgtEl>
                                        <p:attrNameLst>
                                          <p:attrName>style.visibility</p:attrName>
                                        </p:attrNameLst>
                                      </p:cBhvr>
                                      <p:to>
                                        <p:strVal val="visible"/>
                                      </p:to>
                                    </p:set>
                                    <p:animEffect transition="in" filter="strips(upRight)">
                                      <p:cBhvr>
                                        <p:cTn id="47" dur="500"/>
                                        <p:tgtEl>
                                          <p:spTgt spid="60"/>
                                        </p:tgtEl>
                                      </p:cBhvr>
                                    </p:animEffect>
                                  </p:childTnLst>
                                </p:cTn>
                              </p:par>
                              <p:par>
                                <p:cTn id="48" presetID="22" presetClass="entr" presetSubtype="1" fill="hold" grpId="0" nodeType="withEffect">
                                  <p:stCondLst>
                                    <p:cond delay="0"/>
                                  </p:stCondLst>
                                  <p:iterate>
                                    <p:tmAbs val="0"/>
                                  </p:iterate>
                                  <p:childTnLst>
                                    <p:set>
                                      <p:cBhvr>
                                        <p:cTn id="49" fill="hold"/>
                                        <p:tgtEl>
                                          <p:spTgt spid="43"/>
                                        </p:tgtEl>
                                        <p:attrNameLst>
                                          <p:attrName>style.visibility</p:attrName>
                                        </p:attrNameLst>
                                      </p:cBhvr>
                                      <p:to>
                                        <p:strVal val="visible"/>
                                      </p:to>
                                    </p:set>
                                    <p:animEffect transition="in" filter="wipe(up)">
                                      <p:cBhvr>
                                        <p:cTn id="50" dur="500"/>
                                        <p:tgtEl>
                                          <p:spTgt spid="43"/>
                                        </p:tgtEl>
                                      </p:cBhvr>
                                    </p:animEffect>
                                  </p:childTnLst>
                                </p:cTn>
                              </p:par>
                              <p:par>
                                <p:cTn id="51" presetID="18" presetClass="entr" presetSubtype="3" fill="hold" grpId="0" nodeType="withEffect">
                                  <p:stCondLst>
                                    <p:cond delay="0"/>
                                  </p:stCondLst>
                                  <p:iterate>
                                    <p:tmAbs val="0"/>
                                  </p:iterate>
                                  <p:childTnLst>
                                    <p:set>
                                      <p:cBhvr>
                                        <p:cTn id="52" fill="hold"/>
                                        <p:tgtEl>
                                          <p:spTgt spid="42"/>
                                        </p:tgtEl>
                                        <p:attrNameLst>
                                          <p:attrName>style.visibility</p:attrName>
                                        </p:attrNameLst>
                                      </p:cBhvr>
                                      <p:to>
                                        <p:strVal val="visible"/>
                                      </p:to>
                                    </p:set>
                                    <p:animEffect transition="in" filter="strips(upRight)">
                                      <p:cBhvr>
                                        <p:cTn id="53" dur="500"/>
                                        <p:tgtEl>
                                          <p:spTgt spid="42"/>
                                        </p:tgtEl>
                                      </p:cBhvr>
                                    </p:animEffect>
                                  </p:childTnLst>
                                </p:cTn>
                              </p:par>
                              <p:par>
                                <p:cTn id="54" presetID="22" presetClass="entr" presetSubtype="1" fill="hold" grpId="0" nodeType="withEffect">
                                  <p:stCondLst>
                                    <p:cond delay="0"/>
                                  </p:stCondLst>
                                  <p:iterate>
                                    <p:tmAbs val="0"/>
                                  </p:iterate>
                                  <p:childTnLst>
                                    <p:set>
                                      <p:cBhvr>
                                        <p:cTn id="55" fill="hold"/>
                                        <p:tgtEl>
                                          <p:spTgt spid="152"/>
                                        </p:tgtEl>
                                        <p:attrNameLst>
                                          <p:attrName>style.visibility</p:attrName>
                                        </p:attrNameLst>
                                      </p:cBhvr>
                                      <p:to>
                                        <p:strVal val="visible"/>
                                      </p:to>
                                    </p:set>
                                    <p:animEffect transition="in" filter="wipe(up)">
                                      <p:cBhvr>
                                        <p:cTn id="56" dur="500"/>
                                        <p:tgtEl>
                                          <p:spTgt spid="152"/>
                                        </p:tgtEl>
                                      </p:cBhvr>
                                    </p:animEffect>
                                  </p:childTnLst>
                                </p:cTn>
                              </p:par>
                              <p:par>
                                <p:cTn id="57" presetID="18" presetClass="entr" presetSubtype="12" fill="hold" grpId="0" nodeType="withEffect">
                                  <p:stCondLst>
                                    <p:cond delay="0"/>
                                  </p:stCondLst>
                                  <p:iterate>
                                    <p:tmAbs val="0"/>
                                  </p:iterate>
                                  <p:childTnLst>
                                    <p:set>
                                      <p:cBhvr>
                                        <p:cTn id="58" fill="hold"/>
                                        <p:tgtEl>
                                          <p:spTgt spid="38"/>
                                        </p:tgtEl>
                                        <p:attrNameLst>
                                          <p:attrName>style.visibility</p:attrName>
                                        </p:attrNameLst>
                                      </p:cBhvr>
                                      <p:to>
                                        <p:strVal val="visible"/>
                                      </p:to>
                                    </p:set>
                                    <p:animEffect transition="in" filter="strips(downLeft)">
                                      <p:cBhvr>
                                        <p:cTn id="59" dur="500"/>
                                        <p:tgtEl>
                                          <p:spTgt spid="38"/>
                                        </p:tgtEl>
                                      </p:cBhvr>
                                    </p:animEffect>
                                  </p:childTnLst>
                                </p:cTn>
                              </p:par>
                              <p:par>
                                <p:cTn id="60" presetID="22" presetClass="entr" presetSubtype="1" fill="hold" grpId="0" nodeType="withEffect">
                                  <p:stCondLst>
                                    <p:cond delay="0"/>
                                  </p:stCondLst>
                                  <p:iterate>
                                    <p:tmAbs val="0"/>
                                  </p:iterate>
                                  <p:childTnLst>
                                    <p:set>
                                      <p:cBhvr>
                                        <p:cTn id="61" fill="hold"/>
                                        <p:tgtEl>
                                          <p:spTgt spid="142"/>
                                        </p:tgtEl>
                                        <p:attrNameLst>
                                          <p:attrName>style.visibility</p:attrName>
                                        </p:attrNameLst>
                                      </p:cBhvr>
                                      <p:to>
                                        <p:strVal val="visible"/>
                                      </p:to>
                                    </p:set>
                                    <p:animEffect transition="in" filter="wipe(up)">
                                      <p:cBhvr>
                                        <p:cTn id="62" dur="500"/>
                                        <p:tgtEl>
                                          <p:spTgt spid="142"/>
                                        </p:tgtEl>
                                      </p:cBhvr>
                                    </p:animEffect>
                                  </p:childTnLst>
                                </p:cTn>
                              </p:par>
                              <p:par>
                                <p:cTn id="63" presetID="22" presetClass="entr" presetSubtype="4" fill="hold" grpId="0" nodeType="withEffect">
                                  <p:stCondLst>
                                    <p:cond delay="0"/>
                                  </p:stCondLst>
                                  <p:iterate>
                                    <p:tmAbs val="0"/>
                                  </p:iterate>
                                  <p:childTnLst>
                                    <p:set>
                                      <p:cBhvr>
                                        <p:cTn id="64" fill="hold"/>
                                        <p:tgtEl>
                                          <p:spTgt spid="63"/>
                                        </p:tgtEl>
                                        <p:attrNameLst>
                                          <p:attrName>style.visibility</p:attrName>
                                        </p:attrNameLst>
                                      </p:cBhvr>
                                      <p:to>
                                        <p:strVal val="visible"/>
                                      </p:to>
                                    </p:set>
                                    <p:animEffect transition="in" filter="wipe(down)">
                                      <p:cBhvr>
                                        <p:cTn id="65" dur="500"/>
                                        <p:tgtEl>
                                          <p:spTgt spid="63"/>
                                        </p:tgtEl>
                                      </p:cBhvr>
                                    </p:animEffect>
                                  </p:childTnLst>
                                </p:cTn>
                              </p:par>
                            </p:childTnLst>
                          </p:cTn>
                        </p:par>
                        <p:par>
                          <p:cTn id="66" fill="hold">
                            <p:stCondLst>
                              <p:cond delay="2000"/>
                            </p:stCondLst>
                            <p:childTnLst>
                              <p:par>
                                <p:cTn id="67" presetID="18" presetClass="entr" presetSubtype="6" fill="hold" grpId="0" nodeType="afterEffect">
                                  <p:stCondLst>
                                    <p:cond delay="0"/>
                                  </p:stCondLst>
                                  <p:iterate>
                                    <p:tmAbs val="0"/>
                                  </p:iterate>
                                  <p:childTnLst>
                                    <p:set>
                                      <p:cBhvr>
                                        <p:cTn id="68" fill="hold"/>
                                        <p:tgtEl>
                                          <p:spTgt spid="41"/>
                                        </p:tgtEl>
                                        <p:attrNameLst>
                                          <p:attrName>style.visibility</p:attrName>
                                        </p:attrNameLst>
                                      </p:cBhvr>
                                      <p:to>
                                        <p:strVal val="visible"/>
                                      </p:to>
                                    </p:set>
                                    <p:animEffect transition="in" filter="strips(downRight)">
                                      <p:cBhvr>
                                        <p:cTn id="69" dur="500"/>
                                        <p:tgtEl>
                                          <p:spTgt spid="41"/>
                                        </p:tgtEl>
                                      </p:cBhvr>
                                    </p:animEffect>
                                  </p:childTnLst>
                                </p:cTn>
                              </p:par>
                              <p:par>
                                <p:cTn id="70" presetID="22" presetClass="entr" presetSubtype="8" fill="hold" grpId="0" nodeType="withEffect">
                                  <p:stCondLst>
                                    <p:cond delay="0"/>
                                  </p:stCondLst>
                                  <p:iterate>
                                    <p:tmAbs val="0"/>
                                  </p:iterate>
                                  <p:childTnLst>
                                    <p:set>
                                      <p:cBhvr>
                                        <p:cTn id="71" fill="hold"/>
                                        <p:tgtEl>
                                          <p:spTgt spid="49"/>
                                        </p:tgtEl>
                                        <p:attrNameLst>
                                          <p:attrName>style.visibility</p:attrName>
                                        </p:attrNameLst>
                                      </p:cBhvr>
                                      <p:to>
                                        <p:strVal val="visible"/>
                                      </p:to>
                                    </p:set>
                                    <p:animEffect transition="in" filter="wipe(left)">
                                      <p:cBhvr>
                                        <p:cTn id="72" dur="500"/>
                                        <p:tgtEl>
                                          <p:spTgt spid="49"/>
                                        </p:tgtEl>
                                      </p:cBhvr>
                                    </p:animEffect>
                                  </p:childTnLst>
                                </p:cTn>
                              </p:par>
                              <p:par>
                                <p:cTn id="73" presetID="22" presetClass="entr" presetSubtype="8" fill="hold" grpId="0" nodeType="withEffect">
                                  <p:stCondLst>
                                    <p:cond delay="0"/>
                                  </p:stCondLst>
                                  <p:iterate>
                                    <p:tmAbs val="0"/>
                                  </p:iterate>
                                  <p:childTnLst>
                                    <p:set>
                                      <p:cBhvr>
                                        <p:cTn id="74" fill="hold"/>
                                        <p:tgtEl>
                                          <p:spTgt spid="31"/>
                                        </p:tgtEl>
                                        <p:attrNameLst>
                                          <p:attrName>style.visibility</p:attrName>
                                        </p:attrNameLst>
                                      </p:cBhvr>
                                      <p:to>
                                        <p:strVal val="visible"/>
                                      </p:to>
                                    </p:set>
                                    <p:animEffect transition="in" filter="wipe(left)">
                                      <p:cBhvr>
                                        <p:cTn id="75" dur="500"/>
                                        <p:tgtEl>
                                          <p:spTgt spid="31"/>
                                        </p:tgtEl>
                                      </p:cBhvr>
                                    </p:animEffect>
                                  </p:childTnLst>
                                </p:cTn>
                              </p:par>
                              <p:par>
                                <p:cTn id="76" presetID="22" presetClass="entr" presetSubtype="8" fill="hold" grpId="0" nodeType="withEffect">
                                  <p:stCondLst>
                                    <p:cond delay="0"/>
                                  </p:stCondLst>
                                  <p:iterate>
                                    <p:tmAbs val="0"/>
                                  </p:iterate>
                                  <p:childTnLst>
                                    <p:set>
                                      <p:cBhvr>
                                        <p:cTn id="77" fill="hold"/>
                                        <p:tgtEl>
                                          <p:spTgt spid="25"/>
                                        </p:tgtEl>
                                        <p:attrNameLst>
                                          <p:attrName>style.visibility</p:attrName>
                                        </p:attrNameLst>
                                      </p:cBhvr>
                                      <p:to>
                                        <p:strVal val="visible"/>
                                      </p:to>
                                    </p:set>
                                    <p:animEffect transition="in" filter="wipe(left)">
                                      <p:cBhvr>
                                        <p:cTn id="78" dur="500"/>
                                        <p:tgtEl>
                                          <p:spTgt spid="25"/>
                                        </p:tgtEl>
                                      </p:cBhvr>
                                    </p:animEffect>
                                  </p:childTnLst>
                                </p:cTn>
                              </p:par>
                              <p:par>
                                <p:cTn id="79" presetID="22" presetClass="entr" presetSubtype="8" fill="hold" grpId="0" nodeType="withEffect">
                                  <p:stCondLst>
                                    <p:cond delay="0"/>
                                  </p:stCondLst>
                                  <p:iterate>
                                    <p:tmAbs val="0"/>
                                  </p:iterate>
                                  <p:childTnLst>
                                    <p:set>
                                      <p:cBhvr>
                                        <p:cTn id="80" fill="hold"/>
                                        <p:tgtEl>
                                          <p:spTgt spid="166"/>
                                        </p:tgtEl>
                                        <p:attrNameLst>
                                          <p:attrName>style.visibility</p:attrName>
                                        </p:attrNameLst>
                                      </p:cBhvr>
                                      <p:to>
                                        <p:strVal val="visible"/>
                                      </p:to>
                                    </p:set>
                                    <p:animEffect transition="in" filter="wipe(left)">
                                      <p:cBhvr>
                                        <p:cTn id="81" dur="500"/>
                                        <p:tgtEl>
                                          <p:spTgt spid="166"/>
                                        </p:tgtEl>
                                      </p:cBhvr>
                                    </p:animEffect>
                                  </p:childTnLst>
                                </p:cTn>
                              </p:par>
                              <p:par>
                                <p:cTn id="82" presetID="22" presetClass="entr" presetSubtype="8" fill="hold" grpId="0" nodeType="withEffect">
                                  <p:stCondLst>
                                    <p:cond delay="0"/>
                                  </p:stCondLst>
                                  <p:iterate>
                                    <p:tmAbs val="0"/>
                                  </p:iterate>
                                  <p:childTnLst>
                                    <p:set>
                                      <p:cBhvr>
                                        <p:cTn id="83" fill="hold"/>
                                        <p:tgtEl>
                                          <p:spTgt spid="69"/>
                                        </p:tgtEl>
                                        <p:attrNameLst>
                                          <p:attrName>style.visibility</p:attrName>
                                        </p:attrNameLst>
                                      </p:cBhvr>
                                      <p:to>
                                        <p:strVal val="visible"/>
                                      </p:to>
                                    </p:set>
                                    <p:animEffect transition="in" filter="wipe(left)">
                                      <p:cBhvr>
                                        <p:cTn id="84" dur="500"/>
                                        <p:tgtEl>
                                          <p:spTgt spid="69"/>
                                        </p:tgtEl>
                                      </p:cBhvr>
                                    </p:animEffect>
                                  </p:childTnLst>
                                </p:cTn>
                              </p:par>
                              <p:par>
                                <p:cTn id="85" presetID="22" presetClass="entr" presetSubtype="8" fill="hold" grpId="0" nodeType="withEffect">
                                  <p:stCondLst>
                                    <p:cond delay="0"/>
                                  </p:stCondLst>
                                  <p:iterate>
                                    <p:tmAbs val="0"/>
                                  </p:iterate>
                                  <p:childTnLst>
                                    <p:set>
                                      <p:cBhvr>
                                        <p:cTn id="86" fill="hold"/>
                                        <p:tgtEl>
                                          <p:spTgt spid="175"/>
                                        </p:tgtEl>
                                        <p:attrNameLst>
                                          <p:attrName>style.visibility</p:attrName>
                                        </p:attrNameLst>
                                      </p:cBhvr>
                                      <p:to>
                                        <p:strVal val="visible"/>
                                      </p:to>
                                    </p:set>
                                    <p:animEffect transition="in" filter="wipe(left)">
                                      <p:cBhvr>
                                        <p:cTn id="87" dur="500"/>
                                        <p:tgtEl>
                                          <p:spTgt spid="175"/>
                                        </p:tgtEl>
                                      </p:cBhvr>
                                    </p:animEffect>
                                  </p:childTnLst>
                                </p:cTn>
                              </p:par>
                            </p:childTnLst>
                          </p:cTn>
                        </p:par>
                        <p:par>
                          <p:cTn id="88" fill="hold">
                            <p:stCondLst>
                              <p:cond delay="2500"/>
                            </p:stCondLst>
                            <p:childTnLst>
                              <p:par>
                                <p:cTn id="89" presetID="22" presetClass="entr" presetSubtype="1" fill="hold" grpId="0" nodeType="afterEffect">
                                  <p:stCondLst>
                                    <p:cond delay="0"/>
                                  </p:stCondLst>
                                  <p:iterate>
                                    <p:tmAbs val="0"/>
                                  </p:iterate>
                                  <p:childTnLst>
                                    <p:set>
                                      <p:cBhvr>
                                        <p:cTn id="90" fill="hold"/>
                                        <p:tgtEl>
                                          <p:spTgt spid="28"/>
                                        </p:tgtEl>
                                        <p:attrNameLst>
                                          <p:attrName>style.visibility</p:attrName>
                                        </p:attrNameLst>
                                      </p:cBhvr>
                                      <p:to>
                                        <p:strVal val="visible"/>
                                      </p:to>
                                    </p:set>
                                    <p:animEffect transition="in" filter="wipe(up)">
                                      <p:cBhvr>
                                        <p:cTn id="91" dur="500"/>
                                        <p:tgtEl>
                                          <p:spTgt spid="28"/>
                                        </p:tgtEl>
                                      </p:cBhvr>
                                    </p:animEffect>
                                  </p:childTnLst>
                                </p:cTn>
                              </p:par>
                              <p:par>
                                <p:cTn id="92" presetID="18" presetClass="entr" presetSubtype="3" fill="hold" grpId="0" nodeType="withEffect">
                                  <p:stCondLst>
                                    <p:cond delay="0"/>
                                  </p:stCondLst>
                                  <p:iterate>
                                    <p:tmAbs val="0"/>
                                  </p:iterate>
                                  <p:childTnLst>
                                    <p:set>
                                      <p:cBhvr>
                                        <p:cTn id="93" fill="hold"/>
                                        <p:tgtEl>
                                          <p:spTgt spid="150"/>
                                        </p:tgtEl>
                                        <p:attrNameLst>
                                          <p:attrName>style.visibility</p:attrName>
                                        </p:attrNameLst>
                                      </p:cBhvr>
                                      <p:to>
                                        <p:strVal val="visible"/>
                                      </p:to>
                                    </p:set>
                                    <p:animEffect transition="in" filter="strips(upRight)">
                                      <p:cBhvr>
                                        <p:cTn id="94" dur="500"/>
                                        <p:tgtEl>
                                          <p:spTgt spid="150"/>
                                        </p:tgtEl>
                                      </p:cBhvr>
                                    </p:animEffect>
                                  </p:childTnLst>
                                </p:cTn>
                              </p:par>
                              <p:par>
                                <p:cTn id="95" presetID="22" presetClass="entr" presetSubtype="2" fill="hold" grpId="0" nodeType="withEffect">
                                  <p:stCondLst>
                                    <p:cond delay="0"/>
                                  </p:stCondLst>
                                  <p:iterate>
                                    <p:tmAbs val="0"/>
                                  </p:iterate>
                                  <p:childTnLst>
                                    <p:set>
                                      <p:cBhvr>
                                        <p:cTn id="96" fill="hold"/>
                                        <p:tgtEl>
                                          <p:spTgt spid="17"/>
                                        </p:tgtEl>
                                        <p:attrNameLst>
                                          <p:attrName>style.visibility</p:attrName>
                                        </p:attrNameLst>
                                      </p:cBhvr>
                                      <p:to>
                                        <p:strVal val="visible"/>
                                      </p:to>
                                    </p:set>
                                    <p:animEffect transition="in" filter="wipe(right)">
                                      <p:cBhvr>
                                        <p:cTn id="97" dur="500"/>
                                        <p:tgtEl>
                                          <p:spTgt spid="17"/>
                                        </p:tgtEl>
                                      </p:cBhvr>
                                    </p:animEffect>
                                  </p:childTnLst>
                                </p:cTn>
                              </p:par>
                              <p:par>
                                <p:cTn id="98" presetID="22" presetClass="entr" presetSubtype="4" fill="hold" grpId="0" nodeType="withEffect">
                                  <p:stCondLst>
                                    <p:cond delay="0"/>
                                  </p:stCondLst>
                                  <p:iterate>
                                    <p:tmAbs val="0"/>
                                  </p:iterate>
                                  <p:childTnLst>
                                    <p:set>
                                      <p:cBhvr>
                                        <p:cTn id="99" fill="hold"/>
                                        <p:tgtEl>
                                          <p:spTgt spid="148"/>
                                        </p:tgtEl>
                                        <p:attrNameLst>
                                          <p:attrName>style.visibility</p:attrName>
                                        </p:attrNameLst>
                                      </p:cBhvr>
                                      <p:to>
                                        <p:strVal val="visible"/>
                                      </p:to>
                                    </p:set>
                                    <p:animEffect transition="in" filter="wipe(down)">
                                      <p:cBhvr>
                                        <p:cTn id="100" dur="500"/>
                                        <p:tgtEl>
                                          <p:spTgt spid="148"/>
                                        </p:tgtEl>
                                      </p:cBhvr>
                                    </p:animEffect>
                                  </p:childTnLst>
                                </p:cTn>
                              </p:par>
                              <p:par>
                                <p:cTn id="101" presetID="22" presetClass="entr" presetSubtype="8" fill="hold" grpId="0" nodeType="withEffect">
                                  <p:stCondLst>
                                    <p:cond delay="0"/>
                                  </p:stCondLst>
                                  <p:iterate>
                                    <p:tmAbs val="0"/>
                                  </p:iterate>
                                  <p:childTnLst>
                                    <p:set>
                                      <p:cBhvr>
                                        <p:cTn id="102" fill="hold"/>
                                        <p:tgtEl>
                                          <p:spTgt spid="147"/>
                                        </p:tgtEl>
                                        <p:attrNameLst>
                                          <p:attrName>style.visibility</p:attrName>
                                        </p:attrNameLst>
                                      </p:cBhvr>
                                      <p:to>
                                        <p:strVal val="visible"/>
                                      </p:to>
                                    </p:set>
                                    <p:animEffect transition="in" filter="wipe(left)">
                                      <p:cBhvr>
                                        <p:cTn id="103" dur="500"/>
                                        <p:tgtEl>
                                          <p:spTgt spid="147"/>
                                        </p:tgtEl>
                                      </p:cBhvr>
                                    </p:animEffect>
                                  </p:childTnLst>
                                </p:cTn>
                              </p:par>
                              <p:par>
                                <p:cTn id="104" presetID="22" presetClass="entr" presetSubtype="2" fill="hold" grpId="0" nodeType="withEffect">
                                  <p:stCondLst>
                                    <p:cond delay="0"/>
                                  </p:stCondLst>
                                  <p:iterate>
                                    <p:tmAbs val="0"/>
                                  </p:iterate>
                                  <p:childTnLst>
                                    <p:set>
                                      <p:cBhvr>
                                        <p:cTn id="105" fill="hold"/>
                                        <p:tgtEl>
                                          <p:spTgt spid="72"/>
                                        </p:tgtEl>
                                        <p:attrNameLst>
                                          <p:attrName>style.visibility</p:attrName>
                                        </p:attrNameLst>
                                      </p:cBhvr>
                                      <p:to>
                                        <p:strVal val="visible"/>
                                      </p:to>
                                    </p:set>
                                    <p:animEffect transition="in" filter="wipe(right)">
                                      <p:cBhvr>
                                        <p:cTn id="106" dur="500"/>
                                        <p:tgtEl>
                                          <p:spTgt spid="72"/>
                                        </p:tgtEl>
                                      </p:cBhvr>
                                    </p:animEffect>
                                  </p:childTnLst>
                                </p:cTn>
                              </p:par>
                              <p:par>
                                <p:cTn id="107" presetID="22" presetClass="entr" presetSubtype="4" fill="hold" grpId="0" nodeType="withEffect">
                                  <p:stCondLst>
                                    <p:cond delay="0"/>
                                  </p:stCondLst>
                                  <p:iterate>
                                    <p:tmAbs val="0"/>
                                  </p:iterate>
                                  <p:childTnLst>
                                    <p:set>
                                      <p:cBhvr>
                                        <p:cTn id="108" fill="hold"/>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grpId="0" nodeType="withEffect">
                                  <p:stCondLst>
                                    <p:cond delay="0"/>
                                  </p:stCondLst>
                                  <p:iterate>
                                    <p:tmAbs val="0"/>
                                  </p:iterate>
                                  <p:childTnLst>
                                    <p:set>
                                      <p:cBhvr>
                                        <p:cTn id="111" fill="hold"/>
                                        <p:tgtEl>
                                          <p:spTgt spid="78"/>
                                        </p:tgtEl>
                                        <p:attrNameLst>
                                          <p:attrName>style.visibility</p:attrName>
                                        </p:attrNameLst>
                                      </p:cBhvr>
                                      <p:to>
                                        <p:strVal val="visible"/>
                                      </p:to>
                                    </p:set>
                                    <p:animEffect transition="in" filter="wipe(down)">
                                      <p:cBhvr>
                                        <p:cTn id="112" dur="500"/>
                                        <p:tgtEl>
                                          <p:spTgt spid="78"/>
                                        </p:tgtEl>
                                      </p:cBhvr>
                                    </p:animEffect>
                                  </p:childTnLst>
                                </p:cTn>
                              </p:par>
                              <p:par>
                                <p:cTn id="113" presetID="22" presetClass="entr" presetSubtype="8" fill="hold" grpId="0" nodeType="withEffect">
                                  <p:stCondLst>
                                    <p:cond delay="0"/>
                                  </p:stCondLst>
                                  <p:iterate>
                                    <p:tmAbs val="0"/>
                                  </p:iterate>
                                  <p:childTnLst>
                                    <p:set>
                                      <p:cBhvr>
                                        <p:cTn id="114" fill="hold"/>
                                        <p:tgtEl>
                                          <p:spTgt spid="64"/>
                                        </p:tgtEl>
                                        <p:attrNameLst>
                                          <p:attrName>style.visibility</p:attrName>
                                        </p:attrNameLst>
                                      </p:cBhvr>
                                      <p:to>
                                        <p:strVal val="visible"/>
                                      </p:to>
                                    </p:set>
                                    <p:animEffect transition="in" filter="wipe(left)">
                                      <p:cBhvr>
                                        <p:cTn id="115" dur="500"/>
                                        <p:tgtEl>
                                          <p:spTgt spid="64"/>
                                        </p:tgtEl>
                                      </p:cBhvr>
                                    </p:animEffect>
                                  </p:childTnLst>
                                </p:cTn>
                              </p:par>
                              <p:par>
                                <p:cTn id="116" presetID="22" presetClass="entr" presetSubtype="1" fill="hold" grpId="0" nodeType="withEffect">
                                  <p:stCondLst>
                                    <p:cond delay="0"/>
                                  </p:stCondLst>
                                  <p:iterate>
                                    <p:tmAbs val="0"/>
                                  </p:iterate>
                                  <p:childTnLst>
                                    <p:set>
                                      <p:cBhvr>
                                        <p:cTn id="117" fill="hold"/>
                                        <p:tgtEl>
                                          <p:spTgt spid="53"/>
                                        </p:tgtEl>
                                        <p:attrNameLst>
                                          <p:attrName>style.visibility</p:attrName>
                                        </p:attrNameLst>
                                      </p:cBhvr>
                                      <p:to>
                                        <p:strVal val="visible"/>
                                      </p:to>
                                    </p:set>
                                    <p:animEffect transition="in" filter="wipe(up)">
                                      <p:cBhvr>
                                        <p:cTn id="118" dur="500"/>
                                        <p:tgtEl>
                                          <p:spTgt spid="53"/>
                                        </p:tgtEl>
                                      </p:cBhvr>
                                    </p:animEffect>
                                  </p:childTnLst>
                                </p:cTn>
                              </p:par>
                            </p:childTnLst>
                          </p:cTn>
                        </p:par>
                        <p:par>
                          <p:cTn id="119" fill="hold">
                            <p:stCondLst>
                              <p:cond delay="3000"/>
                            </p:stCondLst>
                            <p:childTnLst>
                              <p:par>
                                <p:cTn id="120" presetID="22" presetClass="entr" presetSubtype="8" fill="hold" grpId="0" nodeType="afterEffect">
                                  <p:stCondLst>
                                    <p:cond delay="0"/>
                                  </p:stCondLst>
                                  <p:iterate>
                                    <p:tmAbs val="0"/>
                                  </p:iterate>
                                  <p:childTnLst>
                                    <p:set>
                                      <p:cBhvr>
                                        <p:cTn id="121" fill="hold"/>
                                        <p:tgtEl>
                                          <p:spTgt spid="68"/>
                                        </p:tgtEl>
                                        <p:attrNameLst>
                                          <p:attrName>style.visibility</p:attrName>
                                        </p:attrNameLst>
                                      </p:cBhvr>
                                      <p:to>
                                        <p:strVal val="visible"/>
                                      </p:to>
                                    </p:set>
                                    <p:animEffect transition="in" filter="wipe(left)">
                                      <p:cBhvr>
                                        <p:cTn id="122" dur="500"/>
                                        <p:tgtEl>
                                          <p:spTgt spid="68"/>
                                        </p:tgtEl>
                                      </p:cBhvr>
                                    </p:animEffect>
                                  </p:childTnLst>
                                </p:cTn>
                              </p:par>
                              <p:par>
                                <p:cTn id="123" presetID="22" presetClass="entr" presetSubtype="2" fill="hold" grpId="0" nodeType="withEffect">
                                  <p:stCondLst>
                                    <p:cond delay="0"/>
                                  </p:stCondLst>
                                  <p:iterate>
                                    <p:tmAbs val="0"/>
                                  </p:iterate>
                                  <p:childTnLst>
                                    <p:set>
                                      <p:cBhvr>
                                        <p:cTn id="124" fill="hold"/>
                                        <p:tgtEl>
                                          <p:spTgt spid="30"/>
                                        </p:tgtEl>
                                        <p:attrNameLst>
                                          <p:attrName>style.visibility</p:attrName>
                                        </p:attrNameLst>
                                      </p:cBhvr>
                                      <p:to>
                                        <p:strVal val="visible"/>
                                      </p:to>
                                    </p:set>
                                    <p:animEffect transition="in" filter="wipe(right)">
                                      <p:cBhvr>
                                        <p:cTn id="125" dur="500"/>
                                        <p:tgtEl>
                                          <p:spTgt spid="30"/>
                                        </p:tgtEl>
                                      </p:cBhvr>
                                    </p:animEffect>
                                  </p:childTnLst>
                                </p:cTn>
                              </p:par>
                              <p:par>
                                <p:cTn id="126" presetID="22" presetClass="entr" presetSubtype="2" fill="hold" grpId="0" nodeType="withEffect">
                                  <p:stCondLst>
                                    <p:cond delay="0"/>
                                  </p:stCondLst>
                                  <p:iterate>
                                    <p:tmAbs val="0"/>
                                  </p:iterate>
                                  <p:childTnLst>
                                    <p:set>
                                      <p:cBhvr>
                                        <p:cTn id="127" fill="hold"/>
                                        <p:tgtEl>
                                          <p:spTgt spid="76"/>
                                        </p:tgtEl>
                                        <p:attrNameLst>
                                          <p:attrName>style.visibility</p:attrName>
                                        </p:attrNameLst>
                                      </p:cBhvr>
                                      <p:to>
                                        <p:strVal val="visible"/>
                                      </p:to>
                                    </p:set>
                                    <p:animEffect transition="in" filter="wipe(right)">
                                      <p:cBhvr>
                                        <p:cTn id="128" dur="500"/>
                                        <p:tgtEl>
                                          <p:spTgt spid="76"/>
                                        </p:tgtEl>
                                      </p:cBhvr>
                                    </p:animEffect>
                                  </p:childTnLst>
                                </p:cTn>
                              </p:par>
                              <p:par>
                                <p:cTn id="129" presetID="18" presetClass="entr" presetSubtype="6" fill="hold" grpId="0" nodeType="withEffect">
                                  <p:stCondLst>
                                    <p:cond delay="0"/>
                                  </p:stCondLst>
                                  <p:iterate>
                                    <p:tmAbs val="0"/>
                                  </p:iterate>
                                  <p:childTnLst>
                                    <p:set>
                                      <p:cBhvr>
                                        <p:cTn id="130" fill="hold"/>
                                        <p:tgtEl>
                                          <p:spTgt spid="136"/>
                                        </p:tgtEl>
                                        <p:attrNameLst>
                                          <p:attrName>style.visibility</p:attrName>
                                        </p:attrNameLst>
                                      </p:cBhvr>
                                      <p:to>
                                        <p:strVal val="visible"/>
                                      </p:to>
                                    </p:set>
                                    <p:animEffect transition="in" filter="strips(downRight)">
                                      <p:cBhvr>
                                        <p:cTn id="131" dur="500"/>
                                        <p:tgtEl>
                                          <p:spTgt spid="136"/>
                                        </p:tgtEl>
                                      </p:cBhvr>
                                    </p:animEffect>
                                  </p:childTnLst>
                                </p:cTn>
                              </p:par>
                              <p:par>
                                <p:cTn id="132" presetID="18" presetClass="entr" presetSubtype="3" fill="hold" grpId="0" nodeType="withEffect">
                                  <p:stCondLst>
                                    <p:cond delay="0"/>
                                  </p:stCondLst>
                                  <p:iterate>
                                    <p:tmAbs val="0"/>
                                  </p:iterate>
                                  <p:childTnLst>
                                    <p:set>
                                      <p:cBhvr>
                                        <p:cTn id="133" fill="hold"/>
                                        <p:tgtEl>
                                          <p:spTgt spid="7"/>
                                        </p:tgtEl>
                                        <p:attrNameLst>
                                          <p:attrName>style.visibility</p:attrName>
                                        </p:attrNameLst>
                                      </p:cBhvr>
                                      <p:to>
                                        <p:strVal val="visible"/>
                                      </p:to>
                                    </p:set>
                                    <p:animEffect transition="in" filter="strips(upRight)">
                                      <p:cBhvr>
                                        <p:cTn id="134" dur="500"/>
                                        <p:tgtEl>
                                          <p:spTgt spid="7"/>
                                        </p:tgtEl>
                                      </p:cBhvr>
                                    </p:animEffect>
                                  </p:childTnLst>
                                </p:cTn>
                              </p:par>
                              <p:par>
                                <p:cTn id="135" presetID="18" presetClass="entr" presetSubtype="6" fill="hold" grpId="0" nodeType="withEffect">
                                  <p:stCondLst>
                                    <p:cond delay="0"/>
                                  </p:stCondLst>
                                  <p:iterate>
                                    <p:tmAbs val="0"/>
                                  </p:iterate>
                                  <p:childTnLst>
                                    <p:set>
                                      <p:cBhvr>
                                        <p:cTn id="136" fill="hold"/>
                                        <p:tgtEl>
                                          <p:spTgt spid="61"/>
                                        </p:tgtEl>
                                        <p:attrNameLst>
                                          <p:attrName>style.visibility</p:attrName>
                                        </p:attrNameLst>
                                      </p:cBhvr>
                                      <p:to>
                                        <p:strVal val="visible"/>
                                      </p:to>
                                    </p:set>
                                    <p:animEffect transition="in" filter="strips(downRight)">
                                      <p:cBhvr>
                                        <p:cTn id="137" dur="500"/>
                                        <p:tgtEl>
                                          <p:spTgt spid="61"/>
                                        </p:tgtEl>
                                      </p:cBhvr>
                                    </p:animEffect>
                                  </p:childTnLst>
                                </p:cTn>
                              </p:par>
                              <p:par>
                                <p:cTn id="138" presetID="22" presetClass="entr" presetSubtype="8" fill="hold" grpId="0" nodeType="withEffect">
                                  <p:stCondLst>
                                    <p:cond delay="0"/>
                                  </p:stCondLst>
                                  <p:iterate>
                                    <p:tmAbs val="0"/>
                                  </p:iterate>
                                  <p:childTnLst>
                                    <p:set>
                                      <p:cBhvr>
                                        <p:cTn id="139" fill="hold"/>
                                        <p:tgtEl>
                                          <p:spTgt spid="62"/>
                                        </p:tgtEl>
                                        <p:attrNameLst>
                                          <p:attrName>style.visibility</p:attrName>
                                        </p:attrNameLst>
                                      </p:cBhvr>
                                      <p:to>
                                        <p:strVal val="visible"/>
                                      </p:to>
                                    </p:set>
                                    <p:animEffect transition="in" filter="wipe(left)">
                                      <p:cBhvr>
                                        <p:cTn id="140" dur="500"/>
                                        <p:tgtEl>
                                          <p:spTgt spid="62"/>
                                        </p:tgtEl>
                                      </p:cBhvr>
                                    </p:animEffect>
                                  </p:childTnLst>
                                </p:cTn>
                              </p:par>
                              <p:par>
                                <p:cTn id="141" presetID="22" presetClass="entr" presetSubtype="8" fill="hold" grpId="0" nodeType="withEffect">
                                  <p:stCondLst>
                                    <p:cond delay="0"/>
                                  </p:stCondLst>
                                  <p:iterate>
                                    <p:tmAbs val="0"/>
                                  </p:iterate>
                                  <p:childTnLst>
                                    <p:set>
                                      <p:cBhvr>
                                        <p:cTn id="142" fill="hold"/>
                                        <p:tgtEl>
                                          <p:spTgt spid="36"/>
                                        </p:tgtEl>
                                        <p:attrNameLst>
                                          <p:attrName>style.visibility</p:attrName>
                                        </p:attrNameLst>
                                      </p:cBhvr>
                                      <p:to>
                                        <p:strVal val="visible"/>
                                      </p:to>
                                    </p:set>
                                    <p:animEffect transition="in" filter="wipe(left)">
                                      <p:cBhvr>
                                        <p:cTn id="143" dur="500"/>
                                        <p:tgtEl>
                                          <p:spTgt spid="36"/>
                                        </p:tgtEl>
                                      </p:cBhvr>
                                    </p:animEffect>
                                  </p:childTnLst>
                                </p:cTn>
                              </p:par>
                              <p:par>
                                <p:cTn id="144" presetID="18" presetClass="entr" presetSubtype="9" fill="hold" grpId="0" nodeType="withEffect">
                                  <p:stCondLst>
                                    <p:cond delay="0"/>
                                  </p:stCondLst>
                                  <p:iterate>
                                    <p:tmAbs val="0"/>
                                  </p:iterate>
                                  <p:childTnLst>
                                    <p:set>
                                      <p:cBhvr>
                                        <p:cTn id="145" fill="hold"/>
                                        <p:tgtEl>
                                          <p:spTgt spid="65"/>
                                        </p:tgtEl>
                                        <p:attrNameLst>
                                          <p:attrName>style.visibility</p:attrName>
                                        </p:attrNameLst>
                                      </p:cBhvr>
                                      <p:to>
                                        <p:strVal val="visible"/>
                                      </p:to>
                                    </p:set>
                                    <p:animEffect transition="in" filter="strips(upLeft)">
                                      <p:cBhvr>
                                        <p:cTn id="146" dur="500"/>
                                        <p:tgtEl>
                                          <p:spTgt spid="65"/>
                                        </p:tgtEl>
                                      </p:cBhvr>
                                    </p:animEffect>
                                  </p:childTnLst>
                                </p:cTn>
                              </p:par>
                              <p:par>
                                <p:cTn id="147" presetID="22" presetClass="entr" presetSubtype="4" fill="hold" grpId="0" nodeType="withEffect">
                                  <p:stCondLst>
                                    <p:cond delay="0"/>
                                  </p:stCondLst>
                                  <p:iterate>
                                    <p:tmAbs val="0"/>
                                  </p:iterate>
                                  <p:childTnLst>
                                    <p:set>
                                      <p:cBhvr>
                                        <p:cTn id="148" fill="hold"/>
                                        <p:tgtEl>
                                          <p:spTgt spid="51"/>
                                        </p:tgtEl>
                                        <p:attrNameLst>
                                          <p:attrName>style.visibility</p:attrName>
                                        </p:attrNameLst>
                                      </p:cBhvr>
                                      <p:to>
                                        <p:strVal val="visible"/>
                                      </p:to>
                                    </p:set>
                                    <p:animEffect transition="in" filter="wipe(down)">
                                      <p:cBhvr>
                                        <p:cTn id="149" dur="500"/>
                                        <p:tgtEl>
                                          <p:spTgt spid="51"/>
                                        </p:tgtEl>
                                      </p:cBhvr>
                                    </p:animEffect>
                                  </p:childTnLst>
                                </p:cTn>
                              </p:par>
                              <p:par>
                                <p:cTn id="150" presetID="22" presetClass="entr" presetSubtype="8" fill="hold" grpId="0" nodeType="withEffect">
                                  <p:stCondLst>
                                    <p:cond delay="0"/>
                                  </p:stCondLst>
                                  <p:iterate>
                                    <p:tmAbs val="0"/>
                                  </p:iterate>
                                  <p:childTnLst>
                                    <p:set>
                                      <p:cBhvr>
                                        <p:cTn id="151" fill="hold"/>
                                        <p:tgtEl>
                                          <p:spTgt spid="18"/>
                                        </p:tgtEl>
                                        <p:attrNameLst>
                                          <p:attrName>style.visibility</p:attrName>
                                        </p:attrNameLst>
                                      </p:cBhvr>
                                      <p:to>
                                        <p:strVal val="visible"/>
                                      </p:to>
                                    </p:set>
                                    <p:animEffect transition="in" filter="wipe(left)">
                                      <p:cBhvr>
                                        <p:cTn id="152" dur="500"/>
                                        <p:tgtEl>
                                          <p:spTgt spid="18"/>
                                        </p:tgtEl>
                                      </p:cBhvr>
                                    </p:animEffect>
                                  </p:childTnLst>
                                </p:cTn>
                              </p:par>
                              <p:par>
                                <p:cTn id="153" presetID="18" presetClass="entr" presetSubtype="3" fill="hold" grpId="0" nodeType="withEffect">
                                  <p:stCondLst>
                                    <p:cond delay="0"/>
                                  </p:stCondLst>
                                  <p:iterate>
                                    <p:tmAbs val="0"/>
                                  </p:iterate>
                                  <p:childTnLst>
                                    <p:set>
                                      <p:cBhvr>
                                        <p:cTn id="154" fill="hold"/>
                                        <p:tgtEl>
                                          <p:spTgt spid="11"/>
                                        </p:tgtEl>
                                        <p:attrNameLst>
                                          <p:attrName>style.visibility</p:attrName>
                                        </p:attrNameLst>
                                      </p:cBhvr>
                                      <p:to>
                                        <p:strVal val="visible"/>
                                      </p:to>
                                    </p:set>
                                    <p:animEffect transition="in" filter="strips(upRight)">
                                      <p:cBhvr>
                                        <p:cTn id="155" dur="500"/>
                                        <p:tgtEl>
                                          <p:spTgt spid="11"/>
                                        </p:tgtEl>
                                      </p:cBhvr>
                                    </p:animEffect>
                                  </p:childTnLst>
                                </p:cTn>
                              </p:par>
                              <p:par>
                                <p:cTn id="156" presetID="18" presetClass="entr" presetSubtype="9" fill="hold" grpId="0" nodeType="withEffect">
                                  <p:stCondLst>
                                    <p:cond delay="0"/>
                                  </p:stCondLst>
                                  <p:iterate>
                                    <p:tmAbs val="0"/>
                                  </p:iterate>
                                  <p:childTnLst>
                                    <p:set>
                                      <p:cBhvr>
                                        <p:cTn id="157" fill="hold"/>
                                        <p:tgtEl>
                                          <p:spTgt spid="74"/>
                                        </p:tgtEl>
                                        <p:attrNameLst>
                                          <p:attrName>style.visibility</p:attrName>
                                        </p:attrNameLst>
                                      </p:cBhvr>
                                      <p:to>
                                        <p:strVal val="visible"/>
                                      </p:to>
                                    </p:set>
                                    <p:animEffect transition="in" filter="strips(upLeft)">
                                      <p:cBhvr>
                                        <p:cTn id="158" dur="500"/>
                                        <p:tgtEl>
                                          <p:spTgt spid="74"/>
                                        </p:tgtEl>
                                      </p:cBhvr>
                                    </p:animEffect>
                                  </p:childTnLst>
                                </p:cTn>
                              </p:par>
                            </p:childTnLst>
                          </p:cTn>
                        </p:par>
                        <p:par>
                          <p:cTn id="159" fill="hold">
                            <p:stCondLst>
                              <p:cond delay="3500"/>
                            </p:stCondLst>
                            <p:childTnLst>
                              <p:par>
                                <p:cTn id="160" presetID="22" presetClass="entr" presetSubtype="8" fill="hold" grpId="0" nodeType="afterEffect">
                                  <p:stCondLst>
                                    <p:cond delay="0"/>
                                  </p:stCondLst>
                                  <p:iterate>
                                    <p:tmAbs val="0"/>
                                  </p:iterate>
                                  <p:childTnLst>
                                    <p:set>
                                      <p:cBhvr>
                                        <p:cTn id="161" fill="hold"/>
                                        <p:tgtEl>
                                          <p:spTgt spid="163"/>
                                        </p:tgtEl>
                                        <p:attrNameLst>
                                          <p:attrName>style.visibility</p:attrName>
                                        </p:attrNameLst>
                                      </p:cBhvr>
                                      <p:to>
                                        <p:strVal val="visible"/>
                                      </p:to>
                                    </p:set>
                                    <p:animEffect transition="in" filter="wipe(left)">
                                      <p:cBhvr>
                                        <p:cTn id="162" dur="500"/>
                                        <p:tgtEl>
                                          <p:spTgt spid="163"/>
                                        </p:tgtEl>
                                      </p:cBhvr>
                                    </p:animEffect>
                                  </p:childTnLst>
                                </p:cTn>
                              </p:par>
                              <p:par>
                                <p:cTn id="163" presetID="22" presetClass="entr" presetSubtype="8" fill="hold" grpId="0" nodeType="withEffect">
                                  <p:stCondLst>
                                    <p:cond delay="0"/>
                                  </p:stCondLst>
                                  <p:iterate>
                                    <p:tmAbs val="0"/>
                                  </p:iterate>
                                  <p:childTnLst>
                                    <p:set>
                                      <p:cBhvr>
                                        <p:cTn id="164" fill="hold"/>
                                        <p:tgtEl>
                                          <p:spTgt spid="160"/>
                                        </p:tgtEl>
                                        <p:attrNameLst>
                                          <p:attrName>style.visibility</p:attrName>
                                        </p:attrNameLst>
                                      </p:cBhvr>
                                      <p:to>
                                        <p:strVal val="visible"/>
                                      </p:to>
                                    </p:set>
                                    <p:animEffect transition="in" filter="wipe(left)">
                                      <p:cBhvr>
                                        <p:cTn id="165" dur="500"/>
                                        <p:tgtEl>
                                          <p:spTgt spid="160"/>
                                        </p:tgtEl>
                                      </p:cBhvr>
                                    </p:animEffect>
                                  </p:childTnLst>
                                </p:cTn>
                              </p:par>
                              <p:par>
                                <p:cTn id="166" presetID="22" presetClass="entr" presetSubtype="8" fill="hold" grpId="0" nodeType="withEffect">
                                  <p:stCondLst>
                                    <p:cond delay="0"/>
                                  </p:stCondLst>
                                  <p:iterate>
                                    <p:tmAbs val="0"/>
                                  </p:iterate>
                                  <p:childTnLst>
                                    <p:set>
                                      <p:cBhvr>
                                        <p:cTn id="167" fill="hold"/>
                                        <p:tgtEl>
                                          <p:spTgt spid="145"/>
                                        </p:tgtEl>
                                        <p:attrNameLst>
                                          <p:attrName>style.visibility</p:attrName>
                                        </p:attrNameLst>
                                      </p:cBhvr>
                                      <p:to>
                                        <p:strVal val="visible"/>
                                      </p:to>
                                    </p:set>
                                    <p:animEffect transition="in" filter="wipe(left)">
                                      <p:cBhvr>
                                        <p:cTn id="168" dur="500"/>
                                        <p:tgtEl>
                                          <p:spTgt spid="145"/>
                                        </p:tgtEl>
                                      </p:cBhvr>
                                    </p:animEffect>
                                  </p:childTnLst>
                                </p:cTn>
                              </p:par>
                              <p:par>
                                <p:cTn id="169" presetID="22" presetClass="entr" presetSubtype="8" fill="hold" grpId="0" nodeType="withEffect">
                                  <p:stCondLst>
                                    <p:cond delay="0"/>
                                  </p:stCondLst>
                                  <p:iterate>
                                    <p:tmAbs val="0"/>
                                  </p:iterate>
                                  <p:childTnLst>
                                    <p:set>
                                      <p:cBhvr>
                                        <p:cTn id="170" fill="hold"/>
                                        <p:tgtEl>
                                          <p:spTgt spid="67"/>
                                        </p:tgtEl>
                                        <p:attrNameLst>
                                          <p:attrName>style.visibility</p:attrName>
                                        </p:attrNameLst>
                                      </p:cBhvr>
                                      <p:to>
                                        <p:strVal val="visible"/>
                                      </p:to>
                                    </p:set>
                                    <p:animEffect transition="in" filter="wipe(left)">
                                      <p:cBhvr>
                                        <p:cTn id="171" dur="500"/>
                                        <p:tgtEl>
                                          <p:spTgt spid="67"/>
                                        </p:tgtEl>
                                      </p:cBhvr>
                                    </p:animEffect>
                                  </p:childTnLst>
                                </p:cTn>
                              </p:par>
                              <p:par>
                                <p:cTn id="172" presetID="22" presetClass="entr" presetSubtype="8" fill="hold" grpId="0" nodeType="withEffect">
                                  <p:stCondLst>
                                    <p:cond delay="0"/>
                                  </p:stCondLst>
                                  <p:iterate>
                                    <p:tmAbs val="0"/>
                                  </p:iterate>
                                  <p:childTnLst>
                                    <p:set>
                                      <p:cBhvr>
                                        <p:cTn id="173" fill="hold"/>
                                        <p:tgtEl>
                                          <p:spTgt spid="59"/>
                                        </p:tgtEl>
                                        <p:attrNameLst>
                                          <p:attrName>style.visibility</p:attrName>
                                        </p:attrNameLst>
                                      </p:cBhvr>
                                      <p:to>
                                        <p:strVal val="visible"/>
                                      </p:to>
                                    </p:set>
                                    <p:animEffect transition="in" filter="wipe(left)">
                                      <p:cBhvr>
                                        <p:cTn id="174" dur="500"/>
                                        <p:tgtEl>
                                          <p:spTgt spid="59"/>
                                        </p:tgtEl>
                                      </p:cBhvr>
                                    </p:animEffect>
                                  </p:childTnLst>
                                </p:cTn>
                              </p:par>
                              <p:par>
                                <p:cTn id="175" presetID="22" presetClass="entr" presetSubtype="8" fill="hold" grpId="0" nodeType="withEffect">
                                  <p:stCondLst>
                                    <p:cond delay="0"/>
                                  </p:stCondLst>
                                  <p:iterate>
                                    <p:tmAbs val="0"/>
                                  </p:iterate>
                                  <p:childTnLst>
                                    <p:set>
                                      <p:cBhvr>
                                        <p:cTn id="176" fill="hold"/>
                                        <p:tgtEl>
                                          <p:spTgt spid="58"/>
                                        </p:tgtEl>
                                        <p:attrNameLst>
                                          <p:attrName>style.visibility</p:attrName>
                                        </p:attrNameLst>
                                      </p:cBhvr>
                                      <p:to>
                                        <p:strVal val="visible"/>
                                      </p:to>
                                    </p:set>
                                    <p:animEffect transition="in" filter="wipe(left)">
                                      <p:cBhvr>
                                        <p:cTn id="177" dur="500"/>
                                        <p:tgtEl>
                                          <p:spTgt spid="58"/>
                                        </p:tgtEl>
                                      </p:cBhvr>
                                    </p:animEffect>
                                  </p:childTnLst>
                                </p:cTn>
                              </p:par>
                              <p:par>
                                <p:cTn id="178" presetID="22" presetClass="entr" presetSubtype="8" fill="hold" grpId="0" nodeType="withEffect">
                                  <p:stCondLst>
                                    <p:cond delay="0"/>
                                  </p:stCondLst>
                                  <p:iterate>
                                    <p:tmAbs val="0"/>
                                  </p:iterate>
                                  <p:childTnLst>
                                    <p:set>
                                      <p:cBhvr>
                                        <p:cTn id="179" fill="hold"/>
                                        <p:tgtEl>
                                          <p:spTgt spid="47"/>
                                        </p:tgtEl>
                                        <p:attrNameLst>
                                          <p:attrName>style.visibility</p:attrName>
                                        </p:attrNameLst>
                                      </p:cBhvr>
                                      <p:to>
                                        <p:strVal val="visible"/>
                                      </p:to>
                                    </p:set>
                                    <p:animEffect transition="in" filter="wipe(left)">
                                      <p:cBhvr>
                                        <p:cTn id="180" dur="500"/>
                                        <p:tgtEl>
                                          <p:spTgt spid="47"/>
                                        </p:tgtEl>
                                      </p:cBhvr>
                                    </p:animEffect>
                                  </p:childTnLst>
                                </p:cTn>
                              </p:par>
                              <p:par>
                                <p:cTn id="181" presetID="22" presetClass="entr" presetSubtype="8" fill="hold" grpId="0" nodeType="withEffect">
                                  <p:stCondLst>
                                    <p:cond delay="0"/>
                                  </p:stCondLst>
                                  <p:iterate>
                                    <p:tmAbs val="0"/>
                                  </p:iterate>
                                  <p:childTnLst>
                                    <p:set>
                                      <p:cBhvr>
                                        <p:cTn id="182" fill="hold"/>
                                        <p:tgtEl>
                                          <p:spTgt spid="169"/>
                                        </p:tgtEl>
                                        <p:attrNameLst>
                                          <p:attrName>style.visibility</p:attrName>
                                        </p:attrNameLst>
                                      </p:cBhvr>
                                      <p:to>
                                        <p:strVal val="visible"/>
                                      </p:to>
                                    </p:set>
                                    <p:animEffect transition="in" filter="wipe(left)">
                                      <p:cBhvr>
                                        <p:cTn id="183" dur="500"/>
                                        <p:tgtEl>
                                          <p:spTgt spid="169"/>
                                        </p:tgtEl>
                                      </p:cBhvr>
                                    </p:animEffect>
                                  </p:childTnLst>
                                </p:cTn>
                              </p:par>
                              <p:par>
                                <p:cTn id="184" presetID="22" presetClass="entr" presetSubtype="8" fill="hold" grpId="0" nodeType="withEffect">
                                  <p:stCondLst>
                                    <p:cond delay="0"/>
                                  </p:stCondLst>
                                  <p:iterate>
                                    <p:tmAbs val="0"/>
                                  </p:iterate>
                                  <p:childTnLst>
                                    <p:set>
                                      <p:cBhvr>
                                        <p:cTn id="185" fill="hold"/>
                                        <p:tgtEl>
                                          <p:spTgt spid="172"/>
                                        </p:tgtEl>
                                        <p:attrNameLst>
                                          <p:attrName>style.visibility</p:attrName>
                                        </p:attrNameLst>
                                      </p:cBhvr>
                                      <p:to>
                                        <p:strVal val="visible"/>
                                      </p:to>
                                    </p:set>
                                    <p:animEffect transition="in" filter="wipe(left)">
                                      <p:cBhvr>
                                        <p:cTn id="186" dur="500"/>
                                        <p:tgtEl>
                                          <p:spTgt spid="172"/>
                                        </p:tgtEl>
                                      </p:cBhvr>
                                    </p:animEffect>
                                  </p:childTnLst>
                                </p:cTn>
                              </p:par>
                              <p:par>
                                <p:cTn id="187" presetID="22" presetClass="entr" presetSubtype="8" fill="hold" grpId="0" nodeType="withEffect">
                                  <p:stCondLst>
                                    <p:cond delay="0"/>
                                  </p:stCondLst>
                                  <p:iterate>
                                    <p:tmAbs val="0"/>
                                  </p:iterate>
                                  <p:childTnLst>
                                    <p:set>
                                      <p:cBhvr>
                                        <p:cTn id="188" fill="hold"/>
                                        <p:tgtEl>
                                          <p:spTgt spid="171"/>
                                        </p:tgtEl>
                                        <p:attrNameLst>
                                          <p:attrName>style.visibility</p:attrName>
                                        </p:attrNameLst>
                                      </p:cBhvr>
                                      <p:to>
                                        <p:strVal val="visible"/>
                                      </p:to>
                                    </p:set>
                                    <p:animEffect transition="in" filter="wipe(left)">
                                      <p:cBhvr>
                                        <p:cTn id="189" dur="500"/>
                                        <p:tgtEl>
                                          <p:spTgt spid="171"/>
                                        </p:tgtEl>
                                      </p:cBhvr>
                                    </p:animEffect>
                                  </p:childTnLst>
                                </p:cTn>
                              </p:par>
                              <p:par>
                                <p:cTn id="190" presetID="22" presetClass="entr" presetSubtype="8" fill="hold" grpId="0" nodeType="withEffect">
                                  <p:stCondLst>
                                    <p:cond delay="0"/>
                                  </p:stCondLst>
                                  <p:iterate>
                                    <p:tmAbs val="0"/>
                                  </p:iterate>
                                  <p:childTnLst>
                                    <p:set>
                                      <p:cBhvr>
                                        <p:cTn id="191" fill="hold"/>
                                        <p:tgtEl>
                                          <p:spTgt spid="9"/>
                                        </p:tgtEl>
                                        <p:attrNameLst>
                                          <p:attrName>style.visibility</p:attrName>
                                        </p:attrNameLst>
                                      </p:cBhvr>
                                      <p:to>
                                        <p:strVal val="visible"/>
                                      </p:to>
                                    </p:set>
                                    <p:animEffect transition="in" filter="wipe(left)">
                                      <p:cBhvr>
                                        <p:cTn id="192" dur="500"/>
                                        <p:tgtEl>
                                          <p:spTgt spid="9"/>
                                        </p:tgtEl>
                                      </p:cBhvr>
                                    </p:animEffect>
                                  </p:childTnLst>
                                </p:cTn>
                              </p:par>
                              <p:par>
                                <p:cTn id="193" presetID="22" presetClass="entr" presetSubtype="8" fill="hold" grpId="0" nodeType="withEffect">
                                  <p:stCondLst>
                                    <p:cond delay="0"/>
                                  </p:stCondLst>
                                  <p:iterate>
                                    <p:tmAbs val="0"/>
                                  </p:iterate>
                                  <p:childTnLst>
                                    <p:set>
                                      <p:cBhvr>
                                        <p:cTn id="194" fill="hold"/>
                                        <p:tgtEl>
                                          <p:spTgt spid="10"/>
                                        </p:tgtEl>
                                        <p:attrNameLst>
                                          <p:attrName>style.visibility</p:attrName>
                                        </p:attrNameLst>
                                      </p:cBhvr>
                                      <p:to>
                                        <p:strVal val="visible"/>
                                      </p:to>
                                    </p:set>
                                    <p:animEffect transition="in" filter="wipe(left)">
                                      <p:cBhvr>
                                        <p:cTn id="195" dur="500"/>
                                        <p:tgtEl>
                                          <p:spTgt spid="10"/>
                                        </p:tgtEl>
                                      </p:cBhvr>
                                    </p:animEffect>
                                  </p:childTnLst>
                                </p:cTn>
                              </p:par>
                              <p:par>
                                <p:cTn id="196" presetID="22" presetClass="entr" presetSubtype="8" fill="hold" grpId="0" nodeType="withEffect">
                                  <p:stCondLst>
                                    <p:cond delay="0"/>
                                  </p:stCondLst>
                                  <p:iterate>
                                    <p:tmAbs val="0"/>
                                  </p:iterate>
                                  <p:childTnLst>
                                    <p:set>
                                      <p:cBhvr>
                                        <p:cTn id="197" fill="hold"/>
                                        <p:tgtEl>
                                          <p:spTgt spid="77"/>
                                        </p:tgtEl>
                                        <p:attrNameLst>
                                          <p:attrName>style.visibility</p:attrName>
                                        </p:attrNameLst>
                                      </p:cBhvr>
                                      <p:to>
                                        <p:strVal val="visible"/>
                                      </p:to>
                                    </p:set>
                                    <p:animEffect transition="in" filter="wipe(left)">
                                      <p:cBhvr>
                                        <p:cTn id="198" dur="500"/>
                                        <p:tgtEl>
                                          <p:spTgt spid="77"/>
                                        </p:tgtEl>
                                      </p:cBhvr>
                                    </p:animEffect>
                                  </p:childTnLst>
                                </p:cTn>
                              </p:par>
                              <p:par>
                                <p:cTn id="199" presetID="22" presetClass="entr" presetSubtype="8" fill="hold" grpId="0" nodeType="withEffect">
                                  <p:stCondLst>
                                    <p:cond delay="0"/>
                                  </p:stCondLst>
                                  <p:iterate>
                                    <p:tmAbs val="0"/>
                                  </p:iterate>
                                  <p:childTnLst>
                                    <p:set>
                                      <p:cBhvr>
                                        <p:cTn id="200" fill="hold"/>
                                        <p:tgtEl>
                                          <p:spTgt spid="56"/>
                                        </p:tgtEl>
                                        <p:attrNameLst>
                                          <p:attrName>style.visibility</p:attrName>
                                        </p:attrNameLst>
                                      </p:cBhvr>
                                      <p:to>
                                        <p:strVal val="visible"/>
                                      </p:to>
                                    </p:set>
                                    <p:animEffect transition="in" filter="wipe(left)">
                                      <p:cBhvr>
                                        <p:cTn id="201" dur="500"/>
                                        <p:tgtEl>
                                          <p:spTgt spid="56"/>
                                        </p:tgtEl>
                                      </p:cBhvr>
                                    </p:animEffect>
                                  </p:childTnLst>
                                </p:cTn>
                              </p:par>
                              <p:par>
                                <p:cTn id="202" presetID="22" presetClass="entr" presetSubtype="8" fill="hold" grpId="0" nodeType="withEffect">
                                  <p:stCondLst>
                                    <p:cond delay="0"/>
                                  </p:stCondLst>
                                  <p:iterate>
                                    <p:tmAbs val="0"/>
                                  </p:iterate>
                                  <p:childTnLst>
                                    <p:set>
                                      <p:cBhvr>
                                        <p:cTn id="203" fill="hold"/>
                                        <p:tgtEl>
                                          <p:spTgt spid="46"/>
                                        </p:tgtEl>
                                        <p:attrNameLst>
                                          <p:attrName>style.visibility</p:attrName>
                                        </p:attrNameLst>
                                      </p:cBhvr>
                                      <p:to>
                                        <p:strVal val="visible"/>
                                      </p:to>
                                    </p:set>
                                    <p:animEffect transition="in" filter="wipe(left)">
                                      <p:cBhvr>
                                        <p:cTn id="204" dur="500"/>
                                        <p:tgtEl>
                                          <p:spTgt spid="46"/>
                                        </p:tgtEl>
                                      </p:cBhvr>
                                    </p:animEffect>
                                  </p:childTnLst>
                                </p:cTn>
                              </p:par>
                              <p:par>
                                <p:cTn id="205" presetID="22" presetClass="entr" presetSubtype="8" fill="hold" grpId="0" nodeType="withEffect">
                                  <p:stCondLst>
                                    <p:cond delay="0"/>
                                  </p:stCondLst>
                                  <p:iterate>
                                    <p:tmAbs val="0"/>
                                  </p:iterate>
                                  <p:childTnLst>
                                    <p:set>
                                      <p:cBhvr>
                                        <p:cTn id="206" fill="hold"/>
                                        <p:tgtEl>
                                          <p:spTgt spid="66"/>
                                        </p:tgtEl>
                                        <p:attrNameLst>
                                          <p:attrName>style.visibility</p:attrName>
                                        </p:attrNameLst>
                                      </p:cBhvr>
                                      <p:to>
                                        <p:strVal val="visible"/>
                                      </p:to>
                                    </p:set>
                                    <p:animEffect transition="in" filter="wipe(left)">
                                      <p:cBhvr>
                                        <p:cTn id="207" dur="500"/>
                                        <p:tgtEl>
                                          <p:spTgt spid="66"/>
                                        </p:tgtEl>
                                      </p:cBhvr>
                                    </p:animEffect>
                                  </p:childTnLst>
                                </p:cTn>
                              </p:par>
                              <p:par>
                                <p:cTn id="208" presetID="22" presetClass="entr" presetSubtype="8" fill="hold" grpId="0" nodeType="withEffect">
                                  <p:stCondLst>
                                    <p:cond delay="0"/>
                                  </p:stCondLst>
                                  <p:iterate>
                                    <p:tmAbs val="0"/>
                                  </p:iterate>
                                  <p:childTnLst>
                                    <p:set>
                                      <p:cBhvr>
                                        <p:cTn id="209" fill="hold"/>
                                        <p:tgtEl>
                                          <p:spTgt spid="32"/>
                                        </p:tgtEl>
                                        <p:attrNameLst>
                                          <p:attrName>style.visibility</p:attrName>
                                        </p:attrNameLst>
                                      </p:cBhvr>
                                      <p:to>
                                        <p:strVal val="visible"/>
                                      </p:to>
                                    </p:set>
                                    <p:animEffect transition="in" filter="wipe(left)">
                                      <p:cBhvr>
                                        <p:cTn id="210" dur="500"/>
                                        <p:tgtEl>
                                          <p:spTgt spid="32"/>
                                        </p:tgtEl>
                                      </p:cBhvr>
                                    </p:animEffect>
                                  </p:childTnLst>
                                </p:cTn>
                              </p:par>
                              <p:par>
                                <p:cTn id="211" presetID="22" presetClass="entr" presetSubtype="8" fill="hold" grpId="0" nodeType="withEffect">
                                  <p:stCondLst>
                                    <p:cond delay="0"/>
                                  </p:stCondLst>
                                  <p:iterate>
                                    <p:tmAbs val="0"/>
                                  </p:iterate>
                                  <p:childTnLst>
                                    <p:set>
                                      <p:cBhvr>
                                        <p:cTn id="212" fill="hold"/>
                                        <p:tgtEl>
                                          <p:spTgt spid="8"/>
                                        </p:tgtEl>
                                        <p:attrNameLst>
                                          <p:attrName>style.visibility</p:attrName>
                                        </p:attrNameLst>
                                      </p:cBhvr>
                                      <p:to>
                                        <p:strVal val="visible"/>
                                      </p:to>
                                    </p:set>
                                    <p:animEffect transition="in" filter="wipe(left)">
                                      <p:cBhvr>
                                        <p:cTn id="213" dur="500"/>
                                        <p:tgtEl>
                                          <p:spTgt spid="8"/>
                                        </p:tgtEl>
                                      </p:cBhvr>
                                    </p:animEffect>
                                  </p:childTnLst>
                                </p:cTn>
                              </p:par>
                              <p:par>
                                <p:cTn id="214" presetID="22" presetClass="entr" presetSubtype="8" fill="hold" grpId="0" nodeType="withEffect">
                                  <p:stCondLst>
                                    <p:cond delay="0"/>
                                  </p:stCondLst>
                                  <p:iterate>
                                    <p:tmAbs val="0"/>
                                  </p:iterate>
                                  <p:childTnLst>
                                    <p:set>
                                      <p:cBhvr>
                                        <p:cTn id="215" fill="hold"/>
                                        <p:tgtEl>
                                          <p:spTgt spid="45"/>
                                        </p:tgtEl>
                                        <p:attrNameLst>
                                          <p:attrName>style.visibility</p:attrName>
                                        </p:attrNameLst>
                                      </p:cBhvr>
                                      <p:to>
                                        <p:strVal val="visible"/>
                                      </p:to>
                                    </p:set>
                                    <p:animEffect transition="in" filter="wipe(left)">
                                      <p:cBhvr>
                                        <p:cTn id="216" dur="500"/>
                                        <p:tgtEl>
                                          <p:spTgt spid="45"/>
                                        </p:tgtEl>
                                      </p:cBhvr>
                                    </p:animEffect>
                                  </p:childTnLst>
                                </p:cTn>
                              </p:par>
                              <p:par>
                                <p:cTn id="217" presetID="22" presetClass="entr" presetSubtype="2" fill="hold" grpId="0" nodeType="withEffect">
                                  <p:stCondLst>
                                    <p:cond delay="0"/>
                                  </p:stCondLst>
                                  <p:iterate>
                                    <p:tmAbs val="0"/>
                                  </p:iterate>
                                  <p:childTnLst>
                                    <p:set>
                                      <p:cBhvr>
                                        <p:cTn id="218" fill="hold"/>
                                        <p:tgtEl>
                                          <p:spTgt spid="29"/>
                                        </p:tgtEl>
                                        <p:attrNameLst>
                                          <p:attrName>style.visibility</p:attrName>
                                        </p:attrNameLst>
                                      </p:cBhvr>
                                      <p:to>
                                        <p:strVal val="visible"/>
                                      </p:to>
                                    </p:set>
                                    <p:animEffect transition="in" filter="wipe(right)">
                                      <p:cBhvr>
                                        <p:cTn id="219" dur="500"/>
                                        <p:tgtEl>
                                          <p:spTgt spid="29"/>
                                        </p:tgtEl>
                                      </p:cBhvr>
                                    </p:animEffect>
                                  </p:childTnLst>
                                </p:cTn>
                              </p:par>
                              <p:par>
                                <p:cTn id="220" presetID="22" presetClass="entr" presetSubtype="2" fill="hold" grpId="0" nodeType="withEffect">
                                  <p:stCondLst>
                                    <p:cond delay="0"/>
                                  </p:stCondLst>
                                  <p:iterate>
                                    <p:tmAbs val="0"/>
                                  </p:iterate>
                                  <p:childTnLst>
                                    <p:set>
                                      <p:cBhvr>
                                        <p:cTn id="221" fill="hold"/>
                                        <p:tgtEl>
                                          <p:spTgt spid="157"/>
                                        </p:tgtEl>
                                        <p:attrNameLst>
                                          <p:attrName>style.visibility</p:attrName>
                                        </p:attrNameLst>
                                      </p:cBhvr>
                                      <p:to>
                                        <p:strVal val="visible"/>
                                      </p:to>
                                    </p:set>
                                    <p:animEffect transition="in" filter="wipe(right)">
                                      <p:cBhvr>
                                        <p:cTn id="222" dur="500"/>
                                        <p:tgtEl>
                                          <p:spTgt spid="157"/>
                                        </p:tgtEl>
                                      </p:cBhvr>
                                    </p:animEffect>
                                  </p:childTnLst>
                                </p:cTn>
                              </p:par>
                              <p:par>
                                <p:cTn id="223" presetID="22" presetClass="entr" presetSubtype="2" fill="hold" grpId="0" nodeType="withEffect">
                                  <p:stCondLst>
                                    <p:cond delay="0"/>
                                  </p:stCondLst>
                                  <p:iterate>
                                    <p:tmAbs val="0"/>
                                  </p:iterate>
                                  <p:childTnLst>
                                    <p:set>
                                      <p:cBhvr>
                                        <p:cTn id="224" fill="hold"/>
                                        <p:tgtEl>
                                          <p:spTgt spid="155"/>
                                        </p:tgtEl>
                                        <p:attrNameLst>
                                          <p:attrName>style.visibility</p:attrName>
                                        </p:attrNameLst>
                                      </p:cBhvr>
                                      <p:to>
                                        <p:strVal val="visible"/>
                                      </p:to>
                                    </p:set>
                                    <p:animEffect transition="in" filter="wipe(right)">
                                      <p:cBhvr>
                                        <p:cTn id="225" dur="500"/>
                                        <p:tgtEl>
                                          <p:spTgt spid="155"/>
                                        </p:tgtEl>
                                      </p:cBhvr>
                                    </p:animEffect>
                                  </p:childTnLst>
                                </p:cTn>
                              </p:par>
                              <p:par>
                                <p:cTn id="226" presetID="22" presetClass="entr" presetSubtype="2" fill="hold" grpId="0" nodeType="withEffect">
                                  <p:stCondLst>
                                    <p:cond delay="0"/>
                                  </p:stCondLst>
                                  <p:iterate>
                                    <p:tmAbs val="0"/>
                                  </p:iterate>
                                  <p:childTnLst>
                                    <p:set>
                                      <p:cBhvr>
                                        <p:cTn id="227" fill="hold"/>
                                        <p:tgtEl>
                                          <p:spTgt spid="26"/>
                                        </p:tgtEl>
                                        <p:attrNameLst>
                                          <p:attrName>style.visibility</p:attrName>
                                        </p:attrNameLst>
                                      </p:cBhvr>
                                      <p:to>
                                        <p:strVal val="visible"/>
                                      </p:to>
                                    </p:set>
                                    <p:animEffect transition="in" filter="wipe(right)">
                                      <p:cBhvr>
                                        <p:cTn id="228" dur="500"/>
                                        <p:tgtEl>
                                          <p:spTgt spid="26"/>
                                        </p:tgtEl>
                                      </p:cBhvr>
                                    </p:animEffect>
                                  </p:childTnLst>
                                </p:cTn>
                              </p:par>
                            </p:childTnLst>
                          </p:cTn>
                        </p:par>
                        <p:par>
                          <p:cTn id="229" fill="hold">
                            <p:stCondLst>
                              <p:cond delay="4000"/>
                            </p:stCondLst>
                            <p:childTnLst>
                              <p:par>
                                <p:cTn id="230" presetID="22" presetClass="entr" presetSubtype="2" fill="hold" grpId="0" nodeType="afterEffect">
                                  <p:stCondLst>
                                    <p:cond delay="0"/>
                                  </p:stCondLst>
                                  <p:iterate>
                                    <p:tmAbs val="0"/>
                                  </p:iterate>
                                  <p:childTnLst>
                                    <p:set>
                                      <p:cBhvr>
                                        <p:cTn id="231" fill="hold"/>
                                        <p:tgtEl>
                                          <p:spTgt spid="21"/>
                                        </p:tgtEl>
                                        <p:attrNameLst>
                                          <p:attrName>style.visibility</p:attrName>
                                        </p:attrNameLst>
                                      </p:cBhvr>
                                      <p:to>
                                        <p:strVal val="visible"/>
                                      </p:to>
                                    </p:set>
                                    <p:animEffect transition="in" filter="wipe(right)">
                                      <p:cBhvr>
                                        <p:cTn id="232" dur="500"/>
                                        <p:tgtEl>
                                          <p:spTgt spid="21"/>
                                        </p:tgtEl>
                                      </p:cBhvr>
                                    </p:animEffect>
                                  </p:childTnLst>
                                </p:cTn>
                              </p:par>
                              <p:par>
                                <p:cTn id="233" presetID="22" presetClass="entr" presetSubtype="2" fill="hold" grpId="0" nodeType="withEffect">
                                  <p:stCondLst>
                                    <p:cond delay="0"/>
                                  </p:stCondLst>
                                  <p:iterate>
                                    <p:tmAbs val="0"/>
                                  </p:iterate>
                                  <p:childTnLst>
                                    <p:set>
                                      <p:cBhvr>
                                        <p:cTn id="234" fill="hold"/>
                                        <p:tgtEl>
                                          <p:spTgt spid="79"/>
                                        </p:tgtEl>
                                        <p:attrNameLst>
                                          <p:attrName>style.visibility</p:attrName>
                                        </p:attrNameLst>
                                      </p:cBhvr>
                                      <p:to>
                                        <p:strVal val="visible"/>
                                      </p:to>
                                    </p:set>
                                    <p:animEffect transition="in" filter="wipe(right)">
                                      <p:cBhvr>
                                        <p:cTn id="235" dur="500"/>
                                        <p:tgtEl>
                                          <p:spTgt spid="79"/>
                                        </p:tgtEl>
                                      </p:cBhvr>
                                    </p:animEffect>
                                  </p:childTnLst>
                                </p:cTn>
                              </p:par>
                              <p:par>
                                <p:cTn id="236" presetID="22" presetClass="entr" presetSubtype="2" fill="hold" grpId="0" nodeType="withEffect">
                                  <p:stCondLst>
                                    <p:cond delay="0"/>
                                  </p:stCondLst>
                                  <p:iterate>
                                    <p:tmAbs val="0"/>
                                  </p:iterate>
                                  <p:childTnLst>
                                    <p:set>
                                      <p:cBhvr>
                                        <p:cTn id="237" fill="hold"/>
                                        <p:tgtEl>
                                          <p:spTgt spid="75"/>
                                        </p:tgtEl>
                                        <p:attrNameLst>
                                          <p:attrName>style.visibility</p:attrName>
                                        </p:attrNameLst>
                                      </p:cBhvr>
                                      <p:to>
                                        <p:strVal val="visible"/>
                                      </p:to>
                                    </p:set>
                                    <p:animEffect transition="in" filter="wipe(right)">
                                      <p:cBhvr>
                                        <p:cTn id="238" dur="500"/>
                                        <p:tgtEl>
                                          <p:spTgt spid="75"/>
                                        </p:tgtEl>
                                      </p:cBhvr>
                                    </p:animEffect>
                                  </p:childTnLst>
                                </p:cTn>
                              </p:par>
                              <p:par>
                                <p:cTn id="239" presetID="22" presetClass="entr" presetSubtype="2" fill="hold" grpId="0" nodeType="withEffect">
                                  <p:stCondLst>
                                    <p:cond delay="0"/>
                                  </p:stCondLst>
                                  <p:iterate>
                                    <p:tmAbs val="0"/>
                                  </p:iterate>
                                  <p:childTnLst>
                                    <p:set>
                                      <p:cBhvr>
                                        <p:cTn id="240" fill="hold"/>
                                        <p:tgtEl>
                                          <p:spTgt spid="54"/>
                                        </p:tgtEl>
                                        <p:attrNameLst>
                                          <p:attrName>style.visibility</p:attrName>
                                        </p:attrNameLst>
                                      </p:cBhvr>
                                      <p:to>
                                        <p:strVal val="visible"/>
                                      </p:to>
                                    </p:set>
                                    <p:animEffect transition="in" filter="wipe(right)">
                                      <p:cBhvr>
                                        <p:cTn id="241" dur="500"/>
                                        <p:tgtEl>
                                          <p:spTgt spid="54"/>
                                        </p:tgtEl>
                                      </p:cBhvr>
                                    </p:animEffect>
                                  </p:childTnLst>
                                </p:cTn>
                              </p:par>
                              <p:par>
                                <p:cTn id="242" presetID="22" presetClass="entr" presetSubtype="2" fill="hold" grpId="0" nodeType="withEffect">
                                  <p:stCondLst>
                                    <p:cond delay="0"/>
                                  </p:stCondLst>
                                  <p:iterate>
                                    <p:tmAbs val="0"/>
                                  </p:iterate>
                                  <p:childTnLst>
                                    <p:set>
                                      <p:cBhvr>
                                        <p:cTn id="243" fill="hold"/>
                                        <p:tgtEl>
                                          <p:spTgt spid="48"/>
                                        </p:tgtEl>
                                        <p:attrNameLst>
                                          <p:attrName>style.visibility</p:attrName>
                                        </p:attrNameLst>
                                      </p:cBhvr>
                                      <p:to>
                                        <p:strVal val="visible"/>
                                      </p:to>
                                    </p:set>
                                    <p:animEffect transition="in" filter="wipe(right)">
                                      <p:cBhvr>
                                        <p:cTn id="244" dur="500"/>
                                        <p:tgtEl>
                                          <p:spTgt spid="48"/>
                                        </p:tgtEl>
                                      </p:cBhvr>
                                    </p:animEffect>
                                  </p:childTnLst>
                                </p:cTn>
                              </p:par>
                              <p:par>
                                <p:cTn id="245" presetID="22" presetClass="entr" presetSubtype="2" fill="hold" grpId="0" nodeType="withEffect">
                                  <p:stCondLst>
                                    <p:cond delay="0"/>
                                  </p:stCondLst>
                                  <p:iterate>
                                    <p:tmAbs val="0"/>
                                  </p:iterate>
                                  <p:childTnLst>
                                    <p:set>
                                      <p:cBhvr>
                                        <p:cTn id="246" fill="hold"/>
                                        <p:tgtEl>
                                          <p:spTgt spid="73"/>
                                        </p:tgtEl>
                                        <p:attrNameLst>
                                          <p:attrName>style.visibility</p:attrName>
                                        </p:attrNameLst>
                                      </p:cBhvr>
                                      <p:to>
                                        <p:strVal val="visible"/>
                                      </p:to>
                                    </p:set>
                                    <p:animEffect transition="in" filter="wipe(right)">
                                      <p:cBhvr>
                                        <p:cTn id="247" dur="500"/>
                                        <p:tgtEl>
                                          <p:spTgt spid="73"/>
                                        </p:tgtEl>
                                      </p:cBhvr>
                                    </p:animEffect>
                                  </p:childTnLst>
                                </p:cTn>
                              </p:par>
                              <p:par>
                                <p:cTn id="248" presetID="22" presetClass="entr" presetSubtype="4" fill="hold" grpId="0" nodeType="withEffect">
                                  <p:stCondLst>
                                    <p:cond delay="0"/>
                                  </p:stCondLst>
                                  <p:iterate>
                                    <p:tmAbs val="0"/>
                                  </p:iterate>
                                  <p:childTnLst>
                                    <p:set>
                                      <p:cBhvr>
                                        <p:cTn id="249" fill="hold"/>
                                        <p:tgtEl>
                                          <p:spTgt spid="14"/>
                                        </p:tgtEl>
                                        <p:attrNameLst>
                                          <p:attrName>style.visibility</p:attrName>
                                        </p:attrNameLst>
                                      </p:cBhvr>
                                      <p:to>
                                        <p:strVal val="visible"/>
                                      </p:to>
                                    </p:set>
                                    <p:animEffect transition="in" filter="wipe(down)">
                                      <p:cBhvr>
                                        <p:cTn id="250" dur="500"/>
                                        <p:tgtEl>
                                          <p:spTgt spid="14"/>
                                        </p:tgtEl>
                                      </p:cBhvr>
                                    </p:animEffect>
                                  </p:childTnLst>
                                </p:cTn>
                              </p:par>
                              <p:par>
                                <p:cTn id="251" presetID="22" presetClass="entr" presetSubtype="8" fill="hold" grpId="0" nodeType="withEffect">
                                  <p:stCondLst>
                                    <p:cond delay="0"/>
                                  </p:stCondLst>
                                  <p:iterate>
                                    <p:tmAbs val="0"/>
                                  </p:iterate>
                                  <p:childTnLst>
                                    <p:set>
                                      <p:cBhvr>
                                        <p:cTn id="252" fill="hold"/>
                                        <p:tgtEl>
                                          <p:spTgt spid="35"/>
                                        </p:tgtEl>
                                        <p:attrNameLst>
                                          <p:attrName>style.visibility</p:attrName>
                                        </p:attrNameLst>
                                      </p:cBhvr>
                                      <p:to>
                                        <p:strVal val="visible"/>
                                      </p:to>
                                    </p:set>
                                    <p:animEffect transition="in" filter="wipe(left)">
                                      <p:cBhvr>
                                        <p:cTn id="253" dur="500"/>
                                        <p:tgtEl>
                                          <p:spTgt spid="35"/>
                                        </p:tgtEl>
                                      </p:cBhvr>
                                    </p:animEffect>
                                  </p:childTnLst>
                                </p:cTn>
                              </p:par>
                              <p:par>
                                <p:cTn id="254" presetID="22" presetClass="entr" presetSubtype="8" fill="hold" grpId="0" nodeType="withEffect">
                                  <p:stCondLst>
                                    <p:cond delay="0"/>
                                  </p:stCondLst>
                                  <p:iterate>
                                    <p:tmAbs val="0"/>
                                  </p:iterate>
                                  <p:childTnLst>
                                    <p:set>
                                      <p:cBhvr>
                                        <p:cTn id="255" fill="hold"/>
                                        <p:tgtEl>
                                          <p:spTgt spid="70"/>
                                        </p:tgtEl>
                                        <p:attrNameLst>
                                          <p:attrName>style.visibility</p:attrName>
                                        </p:attrNameLst>
                                      </p:cBhvr>
                                      <p:to>
                                        <p:strVal val="visible"/>
                                      </p:to>
                                    </p:set>
                                    <p:animEffect transition="in" filter="wipe(left)">
                                      <p:cBhvr>
                                        <p:cTn id="256" dur="500"/>
                                        <p:tgtEl>
                                          <p:spTgt spid="70"/>
                                        </p:tgtEl>
                                      </p:cBhvr>
                                    </p:animEffect>
                                  </p:childTnLst>
                                </p:cTn>
                              </p:par>
                              <p:par>
                                <p:cTn id="257" presetID="22" presetClass="entr" presetSubtype="8" fill="hold" grpId="0" nodeType="withEffect">
                                  <p:stCondLst>
                                    <p:cond delay="0"/>
                                  </p:stCondLst>
                                  <p:iterate>
                                    <p:tmAbs val="0"/>
                                  </p:iterate>
                                  <p:childTnLst>
                                    <p:set>
                                      <p:cBhvr>
                                        <p:cTn id="258" fill="hold"/>
                                        <p:tgtEl>
                                          <p:spTgt spid="24"/>
                                        </p:tgtEl>
                                        <p:attrNameLst>
                                          <p:attrName>style.visibility</p:attrName>
                                        </p:attrNameLst>
                                      </p:cBhvr>
                                      <p:to>
                                        <p:strVal val="visible"/>
                                      </p:to>
                                    </p:set>
                                    <p:animEffect transition="in" filter="wipe(left)">
                                      <p:cBhvr>
                                        <p:cTn id="259" dur="500"/>
                                        <p:tgtEl>
                                          <p:spTgt spid="24"/>
                                        </p:tgtEl>
                                      </p:cBhvr>
                                    </p:animEffect>
                                  </p:childTnLst>
                                </p:cTn>
                              </p:par>
                              <p:par>
                                <p:cTn id="260" presetID="22" presetClass="entr" presetSubtype="8" fill="hold" grpId="0" nodeType="withEffect">
                                  <p:stCondLst>
                                    <p:cond delay="0"/>
                                  </p:stCondLst>
                                  <p:iterate>
                                    <p:tmAbs val="0"/>
                                  </p:iterate>
                                  <p:childTnLst>
                                    <p:set>
                                      <p:cBhvr>
                                        <p:cTn id="261" fill="hold"/>
                                        <p:tgtEl>
                                          <p:spTgt spid="52"/>
                                        </p:tgtEl>
                                        <p:attrNameLst>
                                          <p:attrName>style.visibility</p:attrName>
                                        </p:attrNameLst>
                                      </p:cBhvr>
                                      <p:to>
                                        <p:strVal val="visible"/>
                                      </p:to>
                                    </p:set>
                                    <p:animEffect transition="in" filter="wipe(left)">
                                      <p:cBhvr>
                                        <p:cTn id="262" dur="500"/>
                                        <p:tgtEl>
                                          <p:spTgt spid="52"/>
                                        </p:tgtEl>
                                      </p:cBhvr>
                                    </p:animEffect>
                                  </p:childTnLst>
                                </p:cTn>
                              </p:par>
                              <p:par>
                                <p:cTn id="263" presetID="22" presetClass="entr" presetSubtype="8" fill="hold" grpId="0" nodeType="withEffect">
                                  <p:stCondLst>
                                    <p:cond delay="0"/>
                                  </p:stCondLst>
                                  <p:iterate>
                                    <p:tmAbs val="0"/>
                                  </p:iterate>
                                  <p:childTnLst>
                                    <p:set>
                                      <p:cBhvr>
                                        <p:cTn id="264" fill="hold"/>
                                        <p:tgtEl>
                                          <p:spTgt spid="71"/>
                                        </p:tgtEl>
                                        <p:attrNameLst>
                                          <p:attrName>style.visibility</p:attrName>
                                        </p:attrNameLst>
                                      </p:cBhvr>
                                      <p:to>
                                        <p:strVal val="visible"/>
                                      </p:to>
                                    </p:set>
                                    <p:animEffect transition="in" filter="wipe(left)">
                                      <p:cBhvr>
                                        <p:cTn id="265" dur="500"/>
                                        <p:tgtEl>
                                          <p:spTgt spid="71"/>
                                        </p:tgtEl>
                                      </p:cBhvr>
                                    </p:animEffect>
                                  </p:childTnLst>
                                </p:cTn>
                              </p:par>
                              <p:par>
                                <p:cTn id="266" presetID="22" presetClass="entr" presetSubtype="8" fill="hold" grpId="0" nodeType="withEffect">
                                  <p:stCondLst>
                                    <p:cond delay="0"/>
                                  </p:stCondLst>
                                  <p:iterate>
                                    <p:tmAbs val="0"/>
                                  </p:iterate>
                                  <p:childTnLst>
                                    <p:set>
                                      <p:cBhvr>
                                        <p:cTn id="267" fill="hold"/>
                                        <p:tgtEl>
                                          <p:spTgt spid="34"/>
                                        </p:tgtEl>
                                        <p:attrNameLst>
                                          <p:attrName>style.visibility</p:attrName>
                                        </p:attrNameLst>
                                      </p:cBhvr>
                                      <p:to>
                                        <p:strVal val="visible"/>
                                      </p:to>
                                    </p:set>
                                    <p:animEffect transition="in" filter="wipe(left)">
                                      <p:cBhvr>
                                        <p:cTn id="26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9" grpId="0" animBg="1" advAuto="0"/>
      <p:bldP spid="10" grpId="0" animBg="1" advAuto="0"/>
      <p:bldP spid="11" grpId="0" animBg="1" advAuto="0"/>
      <p:bldP spid="12" grpId="0" animBg="1" advAuto="0"/>
      <p:bldP spid="13" grpId="0" animBg="1" advAuto="0"/>
      <p:bldP spid="14" grpId="0" animBg="1" advAuto="0"/>
      <p:bldP spid="15" grpId="0" animBg="1" advAuto="0"/>
      <p:bldP spid="16" grpId="0" animBg="1" advAuto="0"/>
      <p:bldP spid="17" grpId="0" animBg="1" advAuto="0"/>
      <p:bldP spid="18" grpId="0" animBg="1" advAuto="0"/>
      <p:bldP spid="19" grpId="0" animBg="1" advAuto="0"/>
      <p:bldP spid="20" grpId="0" animBg="1" advAuto="0"/>
      <p:bldP spid="21" grpId="0" animBg="1" advAuto="0"/>
      <p:bldP spid="22" grpId="0" animBg="1" advAuto="0"/>
      <p:bldP spid="23" grpId="0" animBg="1" advAuto="0"/>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P spid="37" grpId="0" animBg="1" advAuto="0"/>
      <p:bldP spid="38" grpId="0" animBg="1" advAuto="0"/>
      <p:bldP spid="41" grpId="0" animBg="1" advAuto="0"/>
      <p:bldP spid="42" grpId="0" animBg="1" advAuto="0"/>
      <p:bldP spid="43" grpId="0" animBg="1" advAuto="0"/>
      <p:bldP spid="45" grpId="0" animBg="1" advAuto="0"/>
      <p:bldP spid="46" grpId="0" animBg="1" advAuto="0"/>
      <p:bldP spid="47" grpId="0" animBg="1" advAuto="0"/>
      <p:bldP spid="48" grpId="0" animBg="1" advAuto="0"/>
      <p:bldP spid="49" grpId="0" animBg="1" advAuto="0"/>
      <p:bldP spid="50" grpId="0" animBg="1" advAuto="0"/>
      <p:bldP spid="51" grpId="0" animBg="1" advAuto="0"/>
      <p:bldP spid="52" grpId="0" animBg="1" advAuto="0"/>
      <p:bldP spid="53" grpId="0" animBg="1" advAuto="0"/>
      <p:bldP spid="54" grpId="0" animBg="1" advAuto="0"/>
      <p:bldP spid="55" grpId="0" animBg="1" advAuto="0"/>
      <p:bldP spid="56" grpId="0" animBg="1" advAuto="0"/>
      <p:bldP spid="58" grpId="0" animBg="1" advAuto="0"/>
      <p:bldP spid="59" grpId="0" animBg="1" advAuto="0"/>
      <p:bldP spid="60" grpId="0" animBg="1" advAuto="0"/>
      <p:bldP spid="61" grpId="0" animBg="1" advAuto="0"/>
      <p:bldP spid="62" grpId="0" animBg="1" advAuto="0"/>
      <p:bldP spid="63" grpId="0" animBg="1" advAuto="0"/>
      <p:bldP spid="64" grpId="0" animBg="1" advAuto="0"/>
      <p:bldP spid="65" grpId="0" animBg="1" advAuto="0"/>
      <p:bldP spid="66" grpId="0" animBg="1" advAuto="0"/>
      <p:bldP spid="67" grpId="0" animBg="1" advAuto="0"/>
      <p:bldP spid="68" grpId="0" animBg="1" advAuto="0"/>
      <p:bldP spid="69" grpId="0" animBg="1" advAuto="0"/>
      <p:bldP spid="70" grpId="0" animBg="1" advAuto="0"/>
      <p:bldP spid="71" grpId="0" animBg="1" advAuto="0"/>
      <p:bldP spid="72" grpId="0" animBg="1" advAuto="0"/>
      <p:bldP spid="73" grpId="0" animBg="1" advAuto="0"/>
      <p:bldP spid="74" grpId="0" animBg="1" advAuto="0"/>
      <p:bldP spid="75" grpId="0" animBg="1" advAuto="0"/>
      <p:bldP spid="76" grpId="0" animBg="1" advAuto="0"/>
      <p:bldP spid="77" grpId="0" animBg="1" advAuto="0"/>
      <p:bldP spid="78" grpId="0" animBg="1" advAuto="0"/>
      <p:bldP spid="79" grpId="0" animBg="1" advAuto="0"/>
      <p:bldP spid="136" grpId="0" animBg="1" advAuto="0"/>
      <p:bldP spid="142" grpId="0" animBg="1" advAuto="0"/>
      <p:bldP spid="144" grpId="0" animBg="1" advAuto="0"/>
      <p:bldP spid="145" grpId="0" animBg="1" advAuto="0"/>
      <p:bldP spid="147" grpId="0" animBg="1" advAuto="0"/>
      <p:bldP spid="148" grpId="0" animBg="1" advAuto="0"/>
      <p:bldP spid="150" grpId="0" animBg="1" advAuto="0"/>
      <p:bldP spid="152" grpId="0" animBg="1" advAuto="0"/>
      <p:bldP spid="155" grpId="0" animBg="1" advAuto="0"/>
      <p:bldP spid="157" grpId="0" animBg="1" advAuto="0"/>
      <p:bldP spid="160" grpId="0" animBg="1" advAuto="0"/>
      <p:bldP spid="163" grpId="0" animBg="1" advAuto="0"/>
      <p:bldP spid="166" grpId="0" animBg="1" advAuto="0"/>
      <p:bldP spid="169" grpId="0" animBg="1" advAuto="0"/>
      <p:bldP spid="171" grpId="0" animBg="1" advAuto="0"/>
      <p:bldP spid="172" grpId="0" animBg="1" advAuto="0"/>
      <p:bldP spid="175"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BE1BE4-F870-1048-98CA-2CB45A5F2C70}"/>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pic>
        <p:nvPicPr>
          <p:cNvPr id="6" name="Image" descr="Image">
            <a:extLst>
              <a:ext uri="{FF2B5EF4-FFF2-40B4-BE49-F238E27FC236}">
                <a16:creationId xmlns:a16="http://schemas.microsoft.com/office/drawing/2014/main" id="{08528112-166B-044A-BAE9-E0914EB5A7CC}"/>
              </a:ext>
            </a:extLst>
          </p:cNvPr>
          <p:cNvPicPr>
            <a:picLocks noChangeAspect="1"/>
          </p:cNvPicPr>
          <p:nvPr/>
        </p:nvPicPr>
        <p:blipFill>
          <a:blip r:embed="rId3" cstate="email">
            <a:alphaModFix amt="75773"/>
            <a:extLst>
              <a:ext uri="{28A0092B-C50C-407E-A947-70E740481C1C}">
                <a14:useLocalDpi xmlns:a14="http://schemas.microsoft.com/office/drawing/2010/main"/>
              </a:ext>
            </a:extLst>
          </a:blip>
          <a:stretch>
            <a:fillRect/>
          </a:stretch>
        </p:blipFill>
        <p:spPr>
          <a:xfrm>
            <a:off x="5771272" y="4066429"/>
            <a:ext cx="4163882" cy="4163882"/>
          </a:xfrm>
          <a:prstGeom prst="rect">
            <a:avLst/>
          </a:prstGeom>
          <a:ln w="12700">
            <a:miter lim="400000"/>
          </a:ln>
        </p:spPr>
      </p:pic>
      <p:pic>
        <p:nvPicPr>
          <p:cNvPr id="7" name="Image" descr="Image">
            <a:extLst>
              <a:ext uri="{FF2B5EF4-FFF2-40B4-BE49-F238E27FC236}">
                <a16:creationId xmlns:a16="http://schemas.microsoft.com/office/drawing/2014/main" id="{94876D39-2C78-8244-B7D8-E416C9704320}"/>
              </a:ext>
            </a:extLst>
          </p:cNvPr>
          <p:cNvPicPr>
            <a:picLocks noChangeAspect="1"/>
          </p:cNvPicPr>
          <p:nvPr/>
        </p:nvPicPr>
        <p:blipFill>
          <a:blip r:embed="rId4" cstate="email">
            <a:alphaModFix amt="75000"/>
            <a:extLst>
              <a:ext uri="{28A0092B-C50C-407E-A947-70E740481C1C}">
                <a14:useLocalDpi xmlns:a14="http://schemas.microsoft.com/office/drawing/2010/main"/>
              </a:ext>
            </a:extLst>
          </a:blip>
          <a:stretch>
            <a:fillRect/>
          </a:stretch>
        </p:blipFill>
        <p:spPr>
          <a:xfrm>
            <a:off x="2487805" y="1352985"/>
            <a:ext cx="2459519" cy="2455467"/>
          </a:xfrm>
          <a:prstGeom prst="rect">
            <a:avLst/>
          </a:prstGeom>
          <a:ln w="12700">
            <a:miter lim="400000"/>
          </a:ln>
        </p:spPr>
      </p:pic>
      <p:pic>
        <p:nvPicPr>
          <p:cNvPr id="8" name="Image" descr="Image">
            <a:extLst>
              <a:ext uri="{FF2B5EF4-FFF2-40B4-BE49-F238E27FC236}">
                <a16:creationId xmlns:a16="http://schemas.microsoft.com/office/drawing/2014/main" id="{3F32BDD0-3275-F240-AF5D-FB5D6047C600}"/>
              </a:ext>
            </a:extLst>
          </p:cNvPr>
          <p:cNvPicPr>
            <a:picLocks noChangeAspect="1"/>
          </p:cNvPicPr>
          <p:nvPr/>
        </p:nvPicPr>
        <p:blipFill>
          <a:blip r:embed="rId5" cstate="email">
            <a:alphaModFix amt="75000"/>
            <a:extLst>
              <a:ext uri="{28A0092B-C50C-407E-A947-70E740481C1C}">
                <a14:useLocalDpi xmlns:a14="http://schemas.microsoft.com/office/drawing/2010/main"/>
              </a:ext>
            </a:extLst>
          </a:blip>
          <a:stretch>
            <a:fillRect/>
          </a:stretch>
        </p:blipFill>
        <p:spPr>
          <a:xfrm>
            <a:off x="7088430" y="1100264"/>
            <a:ext cx="2459518" cy="2459518"/>
          </a:xfrm>
          <a:prstGeom prst="rect">
            <a:avLst/>
          </a:prstGeom>
          <a:ln w="12700">
            <a:solidFill>
              <a:srgbClr val="FFFFFF"/>
            </a:solidFill>
            <a:miter lim="400000"/>
          </a:ln>
        </p:spPr>
      </p:pic>
      <p:pic>
        <p:nvPicPr>
          <p:cNvPr id="9" name="Image" descr="Image">
            <a:extLst>
              <a:ext uri="{FF2B5EF4-FFF2-40B4-BE49-F238E27FC236}">
                <a16:creationId xmlns:a16="http://schemas.microsoft.com/office/drawing/2014/main" id="{AF674443-AF5C-5A48-8820-5A4D34653FD0}"/>
              </a:ext>
            </a:extLst>
          </p:cNvPr>
          <p:cNvPicPr>
            <a:picLocks noChangeAspect="1"/>
          </p:cNvPicPr>
          <p:nvPr/>
        </p:nvPicPr>
        <p:blipFill>
          <a:blip r:embed="rId6">
            <a:alphaModFix amt="75000"/>
          </a:blip>
          <a:stretch>
            <a:fillRect/>
          </a:stretch>
        </p:blipFill>
        <p:spPr>
          <a:xfrm>
            <a:off x="2300614" y="4794150"/>
            <a:ext cx="2708441" cy="2708440"/>
          </a:xfrm>
          <a:prstGeom prst="rect">
            <a:avLst/>
          </a:prstGeom>
          <a:ln w="12700">
            <a:miter lim="400000"/>
          </a:ln>
        </p:spPr>
      </p:pic>
      <p:pic>
        <p:nvPicPr>
          <p:cNvPr id="10" name="Image" descr="Image">
            <a:extLst>
              <a:ext uri="{FF2B5EF4-FFF2-40B4-BE49-F238E27FC236}">
                <a16:creationId xmlns:a16="http://schemas.microsoft.com/office/drawing/2014/main" id="{B3C0F423-09FF-7343-B500-6FEC35539E40}"/>
              </a:ext>
            </a:extLst>
          </p:cNvPr>
          <p:cNvPicPr>
            <a:picLocks noChangeAspect="1"/>
          </p:cNvPicPr>
          <p:nvPr/>
        </p:nvPicPr>
        <p:blipFill>
          <a:blip r:embed="rId7">
            <a:alphaModFix amt="75000"/>
          </a:blip>
          <a:stretch>
            <a:fillRect/>
          </a:stretch>
        </p:blipFill>
        <p:spPr>
          <a:xfrm>
            <a:off x="11945035" y="1352985"/>
            <a:ext cx="2075608" cy="2075607"/>
          </a:xfrm>
          <a:prstGeom prst="rect">
            <a:avLst/>
          </a:prstGeom>
          <a:ln w="12700">
            <a:miter lim="400000"/>
          </a:ln>
        </p:spPr>
      </p:pic>
      <p:pic>
        <p:nvPicPr>
          <p:cNvPr id="11" name="Image" descr="Image">
            <a:extLst>
              <a:ext uri="{FF2B5EF4-FFF2-40B4-BE49-F238E27FC236}">
                <a16:creationId xmlns:a16="http://schemas.microsoft.com/office/drawing/2014/main" id="{C46A4548-85F8-F843-84CC-F989439D2898}"/>
              </a:ext>
            </a:extLst>
          </p:cNvPr>
          <p:cNvPicPr>
            <a:picLocks noChangeAspect="1"/>
          </p:cNvPicPr>
          <p:nvPr/>
        </p:nvPicPr>
        <p:blipFill>
          <a:blip r:embed="rId8" cstate="email">
            <a:alphaModFix amt="75000"/>
            <a:extLst>
              <a:ext uri="{28A0092B-C50C-407E-A947-70E740481C1C}">
                <a14:useLocalDpi xmlns:a14="http://schemas.microsoft.com/office/drawing/2010/main"/>
              </a:ext>
            </a:extLst>
          </a:blip>
          <a:stretch>
            <a:fillRect/>
          </a:stretch>
        </p:blipFill>
        <p:spPr>
          <a:xfrm>
            <a:off x="11538873" y="4714892"/>
            <a:ext cx="2416513" cy="2416512"/>
          </a:xfrm>
          <a:prstGeom prst="rect">
            <a:avLst/>
          </a:prstGeom>
          <a:ln w="12700">
            <a:miter lim="400000"/>
          </a:ln>
        </p:spPr>
      </p:pic>
    </p:spTree>
    <p:extLst>
      <p:ext uri="{BB962C8B-B14F-4D97-AF65-F5344CB8AC3E}">
        <p14:creationId xmlns:p14="http://schemas.microsoft.com/office/powerpoint/2010/main" val="138334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9"/>
                                        </p:tgtEl>
                                        <p:attrNameLst>
                                          <p:attrName>style.visibility</p:attrName>
                                        </p:attrNameLst>
                                      </p:cBhvr>
                                      <p:to>
                                        <p:strVal val="visible"/>
                                      </p:to>
                                    </p:set>
                                    <p:anim calcmode="lin" valueType="num">
                                      <p:cBhvr>
                                        <p:cTn id="7" dur="600" fill="hold"/>
                                        <p:tgtEl>
                                          <p:spTgt spid="9"/>
                                        </p:tgtEl>
                                        <p:attrNameLst>
                                          <p:attrName>ppt_w</p:attrName>
                                        </p:attrNameLst>
                                      </p:cBhvr>
                                      <p:tavLst>
                                        <p:tav tm="0">
                                          <p:val>
                                            <p:fltVal val="0"/>
                                          </p:val>
                                        </p:tav>
                                        <p:tav tm="100000">
                                          <p:val>
                                            <p:strVal val="#ppt_w"/>
                                          </p:val>
                                        </p:tav>
                                      </p:tavLst>
                                    </p:anim>
                                    <p:anim calcmode="lin" valueType="num">
                                      <p:cBhvr>
                                        <p:cTn id="8" dur="600" fill="hold"/>
                                        <p:tgtEl>
                                          <p:spTgt spid="9"/>
                                        </p:tgtEl>
                                        <p:attrNameLst>
                                          <p:attrName>ppt_h</p:attrName>
                                        </p:attrNameLst>
                                      </p:cBhvr>
                                      <p:tavLst>
                                        <p:tav tm="0">
                                          <p:val>
                                            <p:fltVal val="0"/>
                                          </p:val>
                                        </p:tav>
                                        <p:tav tm="100000">
                                          <p:val>
                                            <p:strVal val="#ppt_h"/>
                                          </p:val>
                                        </p:tav>
                                      </p:tavLst>
                                    </p:anim>
                                  </p:childTnLst>
                                </p:cTn>
                              </p:par>
                            </p:childTnLst>
                          </p:cTn>
                        </p:par>
                        <p:par>
                          <p:cTn id="9" fill="hold">
                            <p:stCondLst>
                              <p:cond delay="600"/>
                            </p:stCondLst>
                            <p:childTnLst>
                              <p:par>
                                <p:cTn id="10" presetID="23" presetClass="entr" presetSubtype="16" fill="hold" grpId="0" nodeType="afterEffect">
                                  <p:stCondLst>
                                    <p:cond delay="0"/>
                                  </p:stCondLst>
                                  <p:iterate>
                                    <p:tmAbs val="0"/>
                                  </p:iterate>
                                  <p:childTnLst>
                                    <p:set>
                                      <p:cBhvr>
                                        <p:cTn id="11" fill="hold"/>
                                        <p:tgtEl>
                                          <p:spTgt spid="11"/>
                                        </p:tgtEl>
                                        <p:attrNameLst>
                                          <p:attrName>style.visibility</p:attrName>
                                        </p:attrNameLst>
                                      </p:cBhvr>
                                      <p:to>
                                        <p:strVal val="visible"/>
                                      </p:to>
                                    </p:set>
                                    <p:anim calcmode="lin" valueType="num">
                                      <p:cBhvr>
                                        <p:cTn id="12" dur="600" fill="hold"/>
                                        <p:tgtEl>
                                          <p:spTgt spid="11"/>
                                        </p:tgtEl>
                                        <p:attrNameLst>
                                          <p:attrName>ppt_w</p:attrName>
                                        </p:attrNameLst>
                                      </p:cBhvr>
                                      <p:tavLst>
                                        <p:tav tm="0">
                                          <p:val>
                                            <p:fltVal val="0"/>
                                          </p:val>
                                        </p:tav>
                                        <p:tav tm="100000">
                                          <p:val>
                                            <p:strVal val="#ppt_w"/>
                                          </p:val>
                                        </p:tav>
                                      </p:tavLst>
                                    </p:anim>
                                    <p:anim calcmode="lin" valueType="num">
                                      <p:cBhvr>
                                        <p:cTn id="13" dur="600" fill="hold"/>
                                        <p:tgtEl>
                                          <p:spTgt spid="11"/>
                                        </p:tgtEl>
                                        <p:attrNameLst>
                                          <p:attrName>ppt_h</p:attrName>
                                        </p:attrNameLst>
                                      </p:cBhvr>
                                      <p:tavLst>
                                        <p:tav tm="0">
                                          <p:val>
                                            <p:fltVal val="0"/>
                                          </p:val>
                                        </p:tav>
                                        <p:tav tm="100000">
                                          <p:val>
                                            <p:strVal val="#ppt_h"/>
                                          </p:val>
                                        </p:tav>
                                      </p:tavLst>
                                    </p:anim>
                                  </p:childTnLst>
                                </p:cTn>
                              </p:par>
                            </p:childTnLst>
                          </p:cTn>
                        </p:par>
                        <p:par>
                          <p:cTn id="14" fill="hold">
                            <p:stCondLst>
                              <p:cond delay="1200"/>
                            </p:stCondLst>
                            <p:childTnLst>
                              <p:par>
                                <p:cTn id="15" presetID="23" presetClass="entr" presetSubtype="16" fill="hold" grpId="0" nodeType="afterEffect">
                                  <p:stCondLst>
                                    <p:cond delay="0"/>
                                  </p:stCondLst>
                                  <p:iterate>
                                    <p:tmAbs val="0"/>
                                  </p:iterate>
                                  <p:childTnLst>
                                    <p:set>
                                      <p:cBhvr>
                                        <p:cTn id="16" fill="hold"/>
                                        <p:tgtEl>
                                          <p:spTgt spid="8"/>
                                        </p:tgtEl>
                                        <p:attrNameLst>
                                          <p:attrName>style.visibility</p:attrName>
                                        </p:attrNameLst>
                                      </p:cBhvr>
                                      <p:to>
                                        <p:strVal val="visible"/>
                                      </p:to>
                                    </p:set>
                                    <p:anim calcmode="lin" valueType="num">
                                      <p:cBhvr>
                                        <p:cTn id="17" dur="600" fill="hold"/>
                                        <p:tgtEl>
                                          <p:spTgt spid="8"/>
                                        </p:tgtEl>
                                        <p:attrNameLst>
                                          <p:attrName>ppt_w</p:attrName>
                                        </p:attrNameLst>
                                      </p:cBhvr>
                                      <p:tavLst>
                                        <p:tav tm="0">
                                          <p:val>
                                            <p:fltVal val="0"/>
                                          </p:val>
                                        </p:tav>
                                        <p:tav tm="100000">
                                          <p:val>
                                            <p:strVal val="#ppt_w"/>
                                          </p:val>
                                        </p:tav>
                                      </p:tavLst>
                                    </p:anim>
                                    <p:anim calcmode="lin" valueType="num">
                                      <p:cBhvr>
                                        <p:cTn id="18" dur="600" fill="hold"/>
                                        <p:tgtEl>
                                          <p:spTgt spid="8"/>
                                        </p:tgtEl>
                                        <p:attrNameLst>
                                          <p:attrName>ppt_h</p:attrName>
                                        </p:attrNameLst>
                                      </p:cBhvr>
                                      <p:tavLst>
                                        <p:tav tm="0">
                                          <p:val>
                                            <p:fltVal val="0"/>
                                          </p:val>
                                        </p:tav>
                                        <p:tav tm="100000">
                                          <p:val>
                                            <p:strVal val="#ppt_h"/>
                                          </p:val>
                                        </p:tav>
                                      </p:tavLst>
                                    </p:anim>
                                  </p:childTnLst>
                                </p:cTn>
                              </p:par>
                            </p:childTnLst>
                          </p:cTn>
                        </p:par>
                        <p:par>
                          <p:cTn id="19" fill="hold">
                            <p:stCondLst>
                              <p:cond delay="1800"/>
                            </p:stCondLst>
                            <p:childTnLst>
                              <p:par>
                                <p:cTn id="20" presetID="23" presetClass="entr" presetSubtype="16" fill="hold" grpId="0" nodeType="afterEffect">
                                  <p:stCondLst>
                                    <p:cond delay="0"/>
                                  </p:stCondLst>
                                  <p:iterate>
                                    <p:tmAbs val="0"/>
                                  </p:iterate>
                                  <p:childTnLst>
                                    <p:set>
                                      <p:cBhvr>
                                        <p:cTn id="21" fill="hold"/>
                                        <p:tgtEl>
                                          <p:spTgt spid="10"/>
                                        </p:tgtEl>
                                        <p:attrNameLst>
                                          <p:attrName>style.visibility</p:attrName>
                                        </p:attrNameLst>
                                      </p:cBhvr>
                                      <p:to>
                                        <p:strVal val="visible"/>
                                      </p:to>
                                    </p:set>
                                    <p:anim calcmode="lin" valueType="num">
                                      <p:cBhvr>
                                        <p:cTn id="22" dur="600" fill="hold"/>
                                        <p:tgtEl>
                                          <p:spTgt spid="10"/>
                                        </p:tgtEl>
                                        <p:attrNameLst>
                                          <p:attrName>ppt_w</p:attrName>
                                        </p:attrNameLst>
                                      </p:cBhvr>
                                      <p:tavLst>
                                        <p:tav tm="0">
                                          <p:val>
                                            <p:fltVal val="0"/>
                                          </p:val>
                                        </p:tav>
                                        <p:tav tm="100000">
                                          <p:val>
                                            <p:strVal val="#ppt_w"/>
                                          </p:val>
                                        </p:tav>
                                      </p:tavLst>
                                    </p:anim>
                                    <p:anim calcmode="lin" valueType="num">
                                      <p:cBhvr>
                                        <p:cTn id="23" dur="600" fill="hold"/>
                                        <p:tgtEl>
                                          <p:spTgt spid="10"/>
                                        </p:tgtEl>
                                        <p:attrNameLst>
                                          <p:attrName>ppt_h</p:attrName>
                                        </p:attrNameLst>
                                      </p:cBhvr>
                                      <p:tavLst>
                                        <p:tav tm="0">
                                          <p:val>
                                            <p:fltVal val="0"/>
                                          </p:val>
                                        </p:tav>
                                        <p:tav tm="100000">
                                          <p:val>
                                            <p:strVal val="#ppt_h"/>
                                          </p:val>
                                        </p:tav>
                                      </p:tavLst>
                                    </p:anim>
                                  </p:childTnLst>
                                </p:cTn>
                              </p:par>
                            </p:childTnLst>
                          </p:cTn>
                        </p:par>
                        <p:par>
                          <p:cTn id="24" fill="hold">
                            <p:stCondLst>
                              <p:cond delay="2400"/>
                            </p:stCondLst>
                            <p:childTnLst>
                              <p:par>
                                <p:cTn id="25" presetID="23" presetClass="entr" presetSubtype="16" fill="hold" grpId="0" nodeType="afterEffect">
                                  <p:stCondLst>
                                    <p:cond delay="0"/>
                                  </p:stCondLst>
                                  <p:iterate>
                                    <p:tmAbs val="0"/>
                                  </p:iterate>
                                  <p:childTnLst>
                                    <p:set>
                                      <p:cBhvr>
                                        <p:cTn id="26" fill="hold"/>
                                        <p:tgtEl>
                                          <p:spTgt spid="6"/>
                                        </p:tgtEl>
                                        <p:attrNameLst>
                                          <p:attrName>style.visibility</p:attrName>
                                        </p:attrNameLst>
                                      </p:cBhvr>
                                      <p:to>
                                        <p:strVal val="visible"/>
                                      </p:to>
                                    </p:set>
                                    <p:anim calcmode="lin" valueType="num">
                                      <p:cBhvr>
                                        <p:cTn id="27" dur="600" fill="hold"/>
                                        <p:tgtEl>
                                          <p:spTgt spid="6"/>
                                        </p:tgtEl>
                                        <p:attrNameLst>
                                          <p:attrName>ppt_w</p:attrName>
                                        </p:attrNameLst>
                                      </p:cBhvr>
                                      <p:tavLst>
                                        <p:tav tm="0">
                                          <p:val>
                                            <p:fltVal val="0"/>
                                          </p:val>
                                        </p:tav>
                                        <p:tav tm="100000">
                                          <p:val>
                                            <p:strVal val="#ppt_w"/>
                                          </p:val>
                                        </p:tav>
                                      </p:tavLst>
                                    </p:anim>
                                    <p:anim calcmode="lin" valueType="num">
                                      <p:cBhvr>
                                        <p:cTn id="28" dur="600" fill="hold"/>
                                        <p:tgtEl>
                                          <p:spTgt spid="6"/>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3" presetClass="entr" presetSubtype="16" fill="hold" grpId="0" nodeType="afterEffect">
                                  <p:stCondLst>
                                    <p:cond delay="0"/>
                                  </p:stCondLst>
                                  <p:iterate>
                                    <p:tmAbs val="0"/>
                                  </p:iterate>
                                  <p:childTnLst>
                                    <p:set>
                                      <p:cBhvr>
                                        <p:cTn id="31" fill="hold"/>
                                        <p:tgtEl>
                                          <p:spTgt spid="7"/>
                                        </p:tgtEl>
                                        <p:attrNameLst>
                                          <p:attrName>style.visibility</p:attrName>
                                        </p:attrNameLst>
                                      </p:cBhvr>
                                      <p:to>
                                        <p:strVal val="visible"/>
                                      </p:to>
                                    </p:set>
                                    <p:anim calcmode="lin" valueType="num">
                                      <p:cBhvr>
                                        <p:cTn id="32" dur="600" fill="hold"/>
                                        <p:tgtEl>
                                          <p:spTgt spid="7"/>
                                        </p:tgtEl>
                                        <p:attrNameLst>
                                          <p:attrName>ppt_w</p:attrName>
                                        </p:attrNameLst>
                                      </p:cBhvr>
                                      <p:tavLst>
                                        <p:tav tm="0">
                                          <p:val>
                                            <p:fltVal val="0"/>
                                          </p:val>
                                        </p:tav>
                                        <p:tav tm="100000">
                                          <p:val>
                                            <p:strVal val="#ppt_w"/>
                                          </p:val>
                                        </p:tav>
                                      </p:tavLst>
                                    </p:anim>
                                    <p:anim calcmode="lin" valueType="num">
                                      <p:cBhvr>
                                        <p:cTn id="33" dur="6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P spid="10" grpId="0" animBg="1" advAuto="0"/>
      <p:bldP spid="11"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B3602F-E089-674C-8A40-9BB988D439DB}"/>
              </a:ext>
            </a:extLst>
          </p:cNvPr>
          <p:cNvSpPr/>
          <p:nvPr/>
        </p:nvSpPr>
        <p:spPr>
          <a:xfrm>
            <a:off x="545123" y="-38390"/>
            <a:ext cx="1571087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grpSp>
        <p:nvGrpSpPr>
          <p:cNvPr id="44" name="Group">
            <a:extLst>
              <a:ext uri="{FF2B5EF4-FFF2-40B4-BE49-F238E27FC236}">
                <a16:creationId xmlns:a16="http://schemas.microsoft.com/office/drawing/2014/main" id="{888D9E6A-54C1-6848-9563-D3CEC3E6DB02}"/>
              </a:ext>
            </a:extLst>
          </p:cNvPr>
          <p:cNvGrpSpPr/>
          <p:nvPr/>
        </p:nvGrpSpPr>
        <p:grpSpPr>
          <a:xfrm>
            <a:off x="10628416" y="1586293"/>
            <a:ext cx="4273781" cy="4371416"/>
            <a:chOff x="0" y="0"/>
            <a:chExt cx="4273779" cy="4371415"/>
          </a:xfrm>
        </p:grpSpPr>
        <p:sp>
          <p:nvSpPr>
            <p:cNvPr id="45" name="Line">
              <a:extLst>
                <a:ext uri="{FF2B5EF4-FFF2-40B4-BE49-F238E27FC236}">
                  <a16:creationId xmlns:a16="http://schemas.microsoft.com/office/drawing/2014/main" id="{73B05202-EEA8-6A49-9ABA-556E384C5961}"/>
                </a:ext>
              </a:extLst>
            </p:cNvPr>
            <p:cNvSpPr/>
            <p:nvPr/>
          </p:nvSpPr>
          <p:spPr>
            <a:xfrm flipH="1" flipV="1">
              <a:off x="2843436" y="706236"/>
              <a:ext cx="499427" cy="959689"/>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grpSp>
          <p:nvGrpSpPr>
            <p:cNvPr id="46" name="Group">
              <a:extLst>
                <a:ext uri="{FF2B5EF4-FFF2-40B4-BE49-F238E27FC236}">
                  <a16:creationId xmlns:a16="http://schemas.microsoft.com/office/drawing/2014/main" id="{3B2C1757-AC95-F246-99A5-B713DBC72D03}"/>
                </a:ext>
              </a:extLst>
            </p:cNvPr>
            <p:cNvGrpSpPr/>
            <p:nvPr/>
          </p:nvGrpSpPr>
          <p:grpSpPr>
            <a:xfrm>
              <a:off x="0" y="1033804"/>
              <a:ext cx="4273780" cy="3337612"/>
              <a:chOff x="0" y="0"/>
              <a:chExt cx="4273779" cy="3337610"/>
            </a:xfrm>
          </p:grpSpPr>
          <p:sp>
            <p:nvSpPr>
              <p:cNvPr id="52" name="Line">
                <a:extLst>
                  <a:ext uri="{FF2B5EF4-FFF2-40B4-BE49-F238E27FC236}">
                    <a16:creationId xmlns:a16="http://schemas.microsoft.com/office/drawing/2014/main" id="{0EA490A5-CB3F-C643-A1FA-620F1B99C4E5}"/>
                  </a:ext>
                </a:extLst>
              </p:cNvPr>
              <p:cNvSpPr/>
              <p:nvPr/>
            </p:nvSpPr>
            <p:spPr>
              <a:xfrm flipH="1" flipV="1">
                <a:off x="669807" y="488590"/>
                <a:ext cx="201232" cy="553611"/>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53" name="Rectangle">
                <a:extLst>
                  <a:ext uri="{FF2B5EF4-FFF2-40B4-BE49-F238E27FC236}">
                    <a16:creationId xmlns:a16="http://schemas.microsoft.com/office/drawing/2014/main" id="{2993CD36-F30C-8B40-82E3-7CE247BF1A53}"/>
                  </a:ext>
                </a:extLst>
              </p:cNvPr>
              <p:cNvSpPr/>
              <p:nvPr/>
            </p:nvSpPr>
            <p:spPr>
              <a:xfrm>
                <a:off x="3887524" y="16763"/>
                <a:ext cx="386256" cy="413623"/>
              </a:xfrm>
              <a:prstGeom prst="rect">
                <a:avLst/>
              </a:prstGeom>
              <a:solidFill>
                <a:srgbClr val="D31145"/>
              </a:solidFill>
              <a:ln w="63500" cap="flat">
                <a:solidFill>
                  <a:schemeClr val="bg1"/>
                </a:solidFill>
                <a:prstDash val="solid"/>
                <a:round/>
              </a:ln>
              <a:effectLst>
                <a:outerShdw blurRad="63500" dist="25400" dir="5400000" rotWithShape="0">
                  <a:srgbClr val="000000">
                    <a:alpha val="38000"/>
                  </a:srgbClr>
                </a:outerShdw>
              </a:effectLst>
            </p:spPr>
            <p:txBody>
              <a:bodyPr wrap="square" lIns="81279" tIns="81279" rIns="81279" bIns="81279" numCol="1" anchor="ctr">
                <a:noAutofit/>
              </a:bodyPr>
              <a:lstStyle/>
              <a:p>
                <a:pPr>
                  <a:defRPr>
                    <a:solidFill>
                      <a:srgbClr val="FFFFFF"/>
                    </a:solidFill>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54" name="Line">
                <a:extLst>
                  <a:ext uri="{FF2B5EF4-FFF2-40B4-BE49-F238E27FC236}">
                    <a16:creationId xmlns:a16="http://schemas.microsoft.com/office/drawing/2014/main" id="{0C82ABD1-CDCD-9746-9F10-5B25CED946B8}"/>
                  </a:ext>
                </a:extLst>
              </p:cNvPr>
              <p:cNvSpPr/>
              <p:nvPr/>
            </p:nvSpPr>
            <p:spPr>
              <a:xfrm flipH="1" flipV="1">
                <a:off x="854536" y="982297"/>
                <a:ext cx="733033" cy="355332"/>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55" name="Line">
                <a:extLst>
                  <a:ext uri="{FF2B5EF4-FFF2-40B4-BE49-F238E27FC236}">
                    <a16:creationId xmlns:a16="http://schemas.microsoft.com/office/drawing/2014/main" id="{92ACB221-5BEA-D845-847E-E5C27DEF77D8}"/>
                  </a:ext>
                </a:extLst>
              </p:cNvPr>
              <p:cNvSpPr/>
              <p:nvPr/>
            </p:nvSpPr>
            <p:spPr>
              <a:xfrm flipH="1">
                <a:off x="951663" y="451365"/>
                <a:ext cx="880032" cy="628061"/>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56" name="Rectangle">
                <a:extLst>
                  <a:ext uri="{FF2B5EF4-FFF2-40B4-BE49-F238E27FC236}">
                    <a16:creationId xmlns:a16="http://schemas.microsoft.com/office/drawing/2014/main" id="{F467AF1D-9B93-5F44-AFCC-4AD071B3B535}"/>
                  </a:ext>
                </a:extLst>
              </p:cNvPr>
              <p:cNvSpPr/>
              <p:nvPr/>
            </p:nvSpPr>
            <p:spPr>
              <a:xfrm>
                <a:off x="725360" y="825827"/>
                <a:ext cx="386256" cy="413622"/>
              </a:xfrm>
              <a:prstGeom prst="rect">
                <a:avLst/>
              </a:prstGeom>
              <a:gradFill flip="none" rotWithShape="1">
                <a:gsLst>
                  <a:gs pos="0">
                    <a:srgbClr val="499FA5"/>
                  </a:gs>
                  <a:gs pos="80000">
                    <a:srgbClr val="60D2D9"/>
                  </a:gs>
                  <a:gs pos="100000">
                    <a:srgbClr val="5FD5DD"/>
                  </a:gs>
                </a:gsLst>
                <a:lin ang="16200000" scaled="0"/>
              </a:gradFill>
              <a:ln w="12700" cap="flat">
                <a:solidFill>
                  <a:schemeClr val="bg1"/>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a:defRPr>
                    <a:solidFill>
                      <a:srgbClr val="FFFFFF"/>
                    </a:solidFill>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57" name="Rectangle">
                <a:extLst>
                  <a:ext uri="{FF2B5EF4-FFF2-40B4-BE49-F238E27FC236}">
                    <a16:creationId xmlns:a16="http://schemas.microsoft.com/office/drawing/2014/main" id="{05B5B24D-5B2D-5345-9073-BF87C45AFC46}"/>
                  </a:ext>
                </a:extLst>
              </p:cNvPr>
              <p:cNvSpPr/>
              <p:nvPr/>
            </p:nvSpPr>
            <p:spPr>
              <a:xfrm>
                <a:off x="1460532" y="1052292"/>
                <a:ext cx="386257" cy="413622"/>
              </a:xfrm>
              <a:prstGeom prst="rect">
                <a:avLst/>
              </a:prstGeom>
              <a:solidFill>
                <a:schemeClr val="accent2"/>
              </a:solidFill>
              <a:ln w="38100" cap="flat">
                <a:solidFill>
                  <a:schemeClr val="bg1"/>
                </a:solidFill>
                <a:prstDash val="solid"/>
                <a:round/>
              </a:ln>
              <a:effectLst/>
            </p:spPr>
            <p:txBody>
              <a:bodyPr wrap="square" lIns="81279" tIns="81279" rIns="81279" bIns="81279" numCol="1" anchor="ctr">
                <a:noAutofit/>
              </a:bodyPr>
              <a:lstStyle/>
              <a:p>
                <a:pPr>
                  <a:defRPr>
                    <a:solidFill>
                      <a:srgbClr val="FFFFFF"/>
                    </a:solidFill>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58" name="Line">
                <a:extLst>
                  <a:ext uri="{FF2B5EF4-FFF2-40B4-BE49-F238E27FC236}">
                    <a16:creationId xmlns:a16="http://schemas.microsoft.com/office/drawing/2014/main" id="{C534C640-B2E2-7046-81A5-EE4F9081C4CD}"/>
                  </a:ext>
                </a:extLst>
              </p:cNvPr>
              <p:cNvSpPr/>
              <p:nvPr/>
            </p:nvSpPr>
            <p:spPr>
              <a:xfrm flipH="1" flipV="1">
                <a:off x="200559" y="2099696"/>
                <a:ext cx="826139" cy="355332"/>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59" name="Line">
                <a:extLst>
                  <a:ext uri="{FF2B5EF4-FFF2-40B4-BE49-F238E27FC236}">
                    <a16:creationId xmlns:a16="http://schemas.microsoft.com/office/drawing/2014/main" id="{0B67F4BF-F8C5-E749-A3DB-BD1DE078DD10}"/>
                  </a:ext>
                </a:extLst>
              </p:cNvPr>
              <p:cNvSpPr/>
              <p:nvPr/>
            </p:nvSpPr>
            <p:spPr>
              <a:xfrm flipH="1">
                <a:off x="103432" y="2421271"/>
                <a:ext cx="923273" cy="750946"/>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60" name="Line">
                <a:extLst>
                  <a:ext uri="{FF2B5EF4-FFF2-40B4-BE49-F238E27FC236}">
                    <a16:creationId xmlns:a16="http://schemas.microsoft.com/office/drawing/2014/main" id="{E4E5050E-9E2A-1945-B43A-5F62AB8A0903}"/>
                  </a:ext>
                </a:extLst>
              </p:cNvPr>
              <p:cNvSpPr/>
              <p:nvPr/>
            </p:nvSpPr>
            <p:spPr>
              <a:xfrm flipV="1">
                <a:off x="854534" y="2163067"/>
                <a:ext cx="1743305" cy="280728"/>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61" name="Rectangle">
                <a:extLst>
                  <a:ext uri="{FF2B5EF4-FFF2-40B4-BE49-F238E27FC236}">
                    <a16:creationId xmlns:a16="http://schemas.microsoft.com/office/drawing/2014/main" id="{82BA07F9-0A26-C344-B9BC-A554B3730C61}"/>
                  </a:ext>
                </a:extLst>
              </p:cNvPr>
              <p:cNvSpPr/>
              <p:nvPr/>
            </p:nvSpPr>
            <p:spPr>
              <a:xfrm>
                <a:off x="825390" y="2237815"/>
                <a:ext cx="386256" cy="413623"/>
              </a:xfrm>
              <a:prstGeom prst="rect">
                <a:avLst/>
              </a:prstGeom>
              <a:solidFill>
                <a:schemeClr val="accent2"/>
              </a:solidFill>
              <a:ln w="38100" cap="flat">
                <a:solidFill>
                  <a:schemeClr val="bg1"/>
                </a:solidFill>
                <a:prstDash val="solid"/>
                <a:round/>
              </a:ln>
              <a:effectLst/>
            </p:spPr>
            <p:txBody>
              <a:bodyPr wrap="square" lIns="81279" tIns="81279" rIns="81279" bIns="81279" numCol="1" anchor="ctr">
                <a:noAutofit/>
              </a:bodyPr>
              <a:lstStyle/>
              <a:p>
                <a:pPr>
                  <a:defRPr>
                    <a:solidFill>
                      <a:srgbClr val="FFFFFF"/>
                    </a:solidFill>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62" name="Rectangle">
                <a:extLst>
                  <a:ext uri="{FF2B5EF4-FFF2-40B4-BE49-F238E27FC236}">
                    <a16:creationId xmlns:a16="http://schemas.microsoft.com/office/drawing/2014/main" id="{346ADFD2-5C2B-3843-967F-527E2F73D5EF}"/>
                  </a:ext>
                </a:extLst>
              </p:cNvPr>
              <p:cNvSpPr/>
              <p:nvPr/>
            </p:nvSpPr>
            <p:spPr>
              <a:xfrm>
                <a:off x="0" y="1823405"/>
                <a:ext cx="386256" cy="413622"/>
              </a:xfrm>
              <a:prstGeom prst="rect">
                <a:avLst/>
              </a:prstGeom>
              <a:gradFill flip="none" rotWithShape="1">
                <a:gsLst>
                  <a:gs pos="0">
                    <a:srgbClr val="499FA5">
                      <a:alpha val="80135"/>
                    </a:srgbClr>
                  </a:gs>
                  <a:gs pos="80000">
                    <a:srgbClr val="60D2D9">
                      <a:alpha val="80135"/>
                    </a:srgbClr>
                  </a:gs>
                  <a:gs pos="100000">
                    <a:srgbClr val="5FD5DD">
                      <a:alpha val="80135"/>
                    </a:srgbClr>
                  </a:gs>
                </a:gsLst>
                <a:lin ang="16200000" scaled="0"/>
              </a:gradFill>
              <a:ln w="12700" cap="flat">
                <a:solidFill>
                  <a:schemeClr val="bg1"/>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200">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63" name="Rectangle">
                <a:extLst>
                  <a:ext uri="{FF2B5EF4-FFF2-40B4-BE49-F238E27FC236}">
                    <a16:creationId xmlns:a16="http://schemas.microsoft.com/office/drawing/2014/main" id="{25160AE7-FDAB-8B46-A0F8-43F7C66FDBA8}"/>
                  </a:ext>
                </a:extLst>
              </p:cNvPr>
              <p:cNvSpPr/>
              <p:nvPr/>
            </p:nvSpPr>
            <p:spPr>
              <a:xfrm>
                <a:off x="0" y="2923989"/>
                <a:ext cx="386256" cy="413622"/>
              </a:xfrm>
              <a:prstGeom prst="rect">
                <a:avLst/>
              </a:prstGeom>
              <a:gradFill flip="none" rotWithShape="1">
                <a:gsLst>
                  <a:gs pos="0">
                    <a:srgbClr val="499FA5">
                      <a:alpha val="80135"/>
                    </a:srgbClr>
                  </a:gs>
                  <a:gs pos="80000">
                    <a:srgbClr val="60D2D9">
                      <a:alpha val="80135"/>
                    </a:srgbClr>
                  </a:gs>
                  <a:gs pos="100000">
                    <a:srgbClr val="5FD5DD">
                      <a:alpha val="80135"/>
                    </a:srgbClr>
                  </a:gs>
                </a:gsLst>
                <a:lin ang="16200000" scaled="0"/>
              </a:gradFill>
              <a:ln w="12700" cap="flat">
                <a:solidFill>
                  <a:schemeClr val="bg1"/>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200">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64" name="Line">
                <a:extLst>
                  <a:ext uri="{FF2B5EF4-FFF2-40B4-BE49-F238E27FC236}">
                    <a16:creationId xmlns:a16="http://schemas.microsoft.com/office/drawing/2014/main" id="{F08D4F01-DD33-814F-9A23-2464D178B368}"/>
                  </a:ext>
                </a:extLst>
              </p:cNvPr>
              <p:cNvSpPr/>
              <p:nvPr/>
            </p:nvSpPr>
            <p:spPr>
              <a:xfrm flipH="1" flipV="1">
                <a:off x="2582264" y="2260195"/>
                <a:ext cx="748071" cy="368863"/>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65" name="Line">
                <a:extLst>
                  <a:ext uri="{FF2B5EF4-FFF2-40B4-BE49-F238E27FC236}">
                    <a16:creationId xmlns:a16="http://schemas.microsoft.com/office/drawing/2014/main" id="{4BA066F6-74B5-E947-BC48-409048E8FF3C}"/>
                  </a:ext>
                </a:extLst>
              </p:cNvPr>
              <p:cNvSpPr/>
              <p:nvPr/>
            </p:nvSpPr>
            <p:spPr>
              <a:xfrm flipV="1">
                <a:off x="3369184" y="2250482"/>
                <a:ext cx="721514" cy="388289"/>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66" name="Line">
                <a:extLst>
                  <a:ext uri="{FF2B5EF4-FFF2-40B4-BE49-F238E27FC236}">
                    <a16:creationId xmlns:a16="http://schemas.microsoft.com/office/drawing/2014/main" id="{17B7197D-4142-3C45-A096-0D920E9A7CBA}"/>
                  </a:ext>
                </a:extLst>
              </p:cNvPr>
              <p:cNvSpPr/>
              <p:nvPr/>
            </p:nvSpPr>
            <p:spPr>
              <a:xfrm>
                <a:off x="1928821" y="548492"/>
                <a:ext cx="1370356" cy="1"/>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67" name="Rectangle">
                <a:extLst>
                  <a:ext uri="{FF2B5EF4-FFF2-40B4-BE49-F238E27FC236}">
                    <a16:creationId xmlns:a16="http://schemas.microsoft.com/office/drawing/2014/main" id="{622B2634-AD0E-9E4F-BA4B-D583DA8C55BA}"/>
                  </a:ext>
                </a:extLst>
              </p:cNvPr>
              <p:cNvSpPr/>
              <p:nvPr/>
            </p:nvSpPr>
            <p:spPr>
              <a:xfrm>
                <a:off x="1573321" y="0"/>
                <a:ext cx="565152" cy="682007"/>
              </a:xfrm>
              <a:prstGeom prst="rect">
                <a:avLst/>
              </a:prstGeom>
              <a:solidFill>
                <a:srgbClr val="D31145"/>
              </a:solidFill>
              <a:ln w="63500" cap="flat">
                <a:solidFill>
                  <a:schemeClr val="bg1"/>
                </a:solidFill>
                <a:prstDash val="solid"/>
                <a:round/>
              </a:ln>
              <a:effectLst>
                <a:outerShdw blurRad="63500" dist="25400" dir="5400000" rotWithShape="0">
                  <a:srgbClr val="000000">
                    <a:alpha val="38000"/>
                  </a:srgbClr>
                </a:outerShdw>
              </a:effectLst>
            </p:spPr>
            <p:txBody>
              <a:bodyPr wrap="square" lIns="81279" tIns="81279" rIns="81279" bIns="81279" numCol="1" anchor="ctr">
                <a:noAutofit/>
              </a:bodyPr>
              <a:lstStyle/>
              <a:p>
                <a:pPr>
                  <a:defRPr>
                    <a:solidFill>
                      <a:srgbClr val="FFFFFF"/>
                    </a:solidFill>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68" name="Line">
                <a:extLst>
                  <a:ext uri="{FF2B5EF4-FFF2-40B4-BE49-F238E27FC236}">
                    <a16:creationId xmlns:a16="http://schemas.microsoft.com/office/drawing/2014/main" id="{5FA27191-301B-6745-965F-905590074094}"/>
                  </a:ext>
                </a:extLst>
              </p:cNvPr>
              <p:cNvSpPr/>
              <p:nvPr/>
            </p:nvSpPr>
            <p:spPr>
              <a:xfrm flipV="1">
                <a:off x="2578728" y="645619"/>
                <a:ext cx="817577" cy="1420317"/>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69" name="Line">
                <a:extLst>
                  <a:ext uri="{FF2B5EF4-FFF2-40B4-BE49-F238E27FC236}">
                    <a16:creationId xmlns:a16="http://schemas.microsoft.com/office/drawing/2014/main" id="{81A8056E-411B-1E4B-81E3-DD46D0ECCFED}"/>
                  </a:ext>
                </a:extLst>
              </p:cNvPr>
              <p:cNvSpPr/>
              <p:nvPr/>
            </p:nvSpPr>
            <p:spPr>
              <a:xfrm flipH="1" flipV="1">
                <a:off x="3314536" y="563851"/>
                <a:ext cx="506875" cy="506876"/>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70" name="Line">
                <a:extLst>
                  <a:ext uri="{FF2B5EF4-FFF2-40B4-BE49-F238E27FC236}">
                    <a16:creationId xmlns:a16="http://schemas.microsoft.com/office/drawing/2014/main" id="{CDFC0623-CA94-8943-97C1-48D1DD9A274F}"/>
                  </a:ext>
                </a:extLst>
              </p:cNvPr>
              <p:cNvSpPr/>
              <p:nvPr/>
            </p:nvSpPr>
            <p:spPr>
              <a:xfrm flipH="1" flipV="1">
                <a:off x="3541346" y="1913511"/>
                <a:ext cx="506870" cy="355341"/>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71" name="Line">
                <a:extLst>
                  <a:ext uri="{FF2B5EF4-FFF2-40B4-BE49-F238E27FC236}">
                    <a16:creationId xmlns:a16="http://schemas.microsoft.com/office/drawing/2014/main" id="{FA92F577-F96C-2942-B8FB-4DA904B222AB}"/>
                  </a:ext>
                </a:extLst>
              </p:cNvPr>
              <p:cNvSpPr/>
              <p:nvPr/>
            </p:nvSpPr>
            <p:spPr>
              <a:xfrm flipV="1">
                <a:off x="3275304" y="1888707"/>
                <a:ext cx="233491" cy="777310"/>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72" name="Rectangle">
                <a:extLst>
                  <a:ext uri="{FF2B5EF4-FFF2-40B4-BE49-F238E27FC236}">
                    <a16:creationId xmlns:a16="http://schemas.microsoft.com/office/drawing/2014/main" id="{BAFFF538-5E77-4141-8F72-84CD26D75CC0}"/>
                  </a:ext>
                </a:extLst>
              </p:cNvPr>
              <p:cNvSpPr/>
              <p:nvPr/>
            </p:nvSpPr>
            <p:spPr>
              <a:xfrm>
                <a:off x="3247376" y="1556492"/>
                <a:ext cx="386257" cy="413623"/>
              </a:xfrm>
              <a:prstGeom prst="rect">
                <a:avLst/>
              </a:prstGeom>
              <a:gradFill flip="none" rotWithShape="1">
                <a:gsLst>
                  <a:gs pos="0">
                    <a:srgbClr val="499FA5">
                      <a:alpha val="80135"/>
                    </a:srgbClr>
                  </a:gs>
                  <a:gs pos="80000">
                    <a:srgbClr val="60D2D9">
                      <a:alpha val="80135"/>
                    </a:srgbClr>
                  </a:gs>
                  <a:gs pos="100000">
                    <a:srgbClr val="5FD5DD">
                      <a:alpha val="80135"/>
                    </a:srgbClr>
                  </a:gs>
                </a:gsLst>
                <a:lin ang="16200000" scaled="0"/>
              </a:gradFill>
              <a:ln w="12700" cap="flat">
                <a:solidFill>
                  <a:schemeClr val="bg1"/>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200">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73" name="Rectangle">
                <a:extLst>
                  <a:ext uri="{FF2B5EF4-FFF2-40B4-BE49-F238E27FC236}">
                    <a16:creationId xmlns:a16="http://schemas.microsoft.com/office/drawing/2014/main" id="{0ACF5C64-9FDA-874A-89A7-A01459C369DA}"/>
                  </a:ext>
                </a:extLst>
              </p:cNvPr>
              <p:cNvSpPr/>
              <p:nvPr/>
            </p:nvSpPr>
            <p:spPr>
              <a:xfrm>
                <a:off x="3887524" y="2083573"/>
                <a:ext cx="386256" cy="413623"/>
              </a:xfrm>
              <a:prstGeom prst="rect">
                <a:avLst/>
              </a:prstGeom>
              <a:solidFill>
                <a:schemeClr val="accent2"/>
              </a:solidFill>
              <a:ln w="38100" cap="flat">
                <a:solidFill>
                  <a:schemeClr val="bg1"/>
                </a:solidFill>
                <a:prstDash val="solid"/>
                <a:round/>
              </a:ln>
              <a:effectLst/>
            </p:spPr>
            <p:txBody>
              <a:bodyPr wrap="square" lIns="81279" tIns="81279" rIns="81279" bIns="81279" numCol="1" anchor="ctr">
                <a:noAutofit/>
              </a:bodyPr>
              <a:lstStyle/>
              <a:p>
                <a:pPr>
                  <a:defRPr>
                    <a:solidFill>
                      <a:srgbClr val="FFFFFF"/>
                    </a:solidFill>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74" name="Rectangle">
                <a:extLst>
                  <a:ext uri="{FF2B5EF4-FFF2-40B4-BE49-F238E27FC236}">
                    <a16:creationId xmlns:a16="http://schemas.microsoft.com/office/drawing/2014/main" id="{60B59B0E-FDF5-454F-AE98-AB31EF88A9DE}"/>
                  </a:ext>
                </a:extLst>
              </p:cNvPr>
              <p:cNvSpPr/>
              <p:nvPr/>
            </p:nvSpPr>
            <p:spPr>
              <a:xfrm>
                <a:off x="2331423" y="1815188"/>
                <a:ext cx="565152" cy="682007"/>
              </a:xfrm>
              <a:prstGeom prst="rect">
                <a:avLst/>
              </a:prstGeom>
              <a:solidFill>
                <a:srgbClr val="FFFFFF"/>
              </a:solidFill>
              <a:ln w="38100" cap="flat">
                <a:solidFill>
                  <a:schemeClr val="bg1"/>
                </a:solidFill>
                <a:prstDash val="solid"/>
                <a:round/>
              </a:ln>
              <a:effectLst/>
            </p:spPr>
            <p:txBody>
              <a:bodyPr wrap="square" lIns="81279" tIns="81279" rIns="81279" bIns="81279" numCol="1" anchor="ctr">
                <a:noAutofit/>
              </a:bodyPr>
              <a:lstStyle/>
              <a:p>
                <a:endParaRPr dirty="0">
                  <a:latin typeface="Lato" panose="020F0502020204030203" pitchFamily="34" charset="0"/>
                  <a:ea typeface="Lato" panose="020F0502020204030203" pitchFamily="34" charset="0"/>
                  <a:cs typeface="Lato" panose="020F0502020204030203" pitchFamily="34" charset="0"/>
                </a:endParaRPr>
              </a:p>
            </p:txBody>
          </p:sp>
          <p:sp>
            <p:nvSpPr>
              <p:cNvPr id="75" name="Oval">
                <a:extLst>
                  <a:ext uri="{FF2B5EF4-FFF2-40B4-BE49-F238E27FC236}">
                    <a16:creationId xmlns:a16="http://schemas.microsoft.com/office/drawing/2014/main" id="{F509C7EA-0C90-F64A-BC8A-1A86825DCCE1}"/>
                  </a:ext>
                </a:extLst>
              </p:cNvPr>
              <p:cNvSpPr/>
              <p:nvPr/>
            </p:nvSpPr>
            <p:spPr>
              <a:xfrm>
                <a:off x="348524" y="81438"/>
                <a:ext cx="535151" cy="519130"/>
              </a:xfrm>
              <a:prstGeom prst="ellipse">
                <a:avLst/>
              </a:prstGeom>
              <a:solidFill>
                <a:srgbClr val="FFFFFF">
                  <a:alpha val="88401"/>
                </a:srgbClr>
              </a:solidFill>
              <a:ln w="38100" cap="flat">
                <a:solidFill>
                  <a:schemeClr val="bg1"/>
                </a:solidFill>
                <a:prstDash val="solid"/>
                <a:round/>
              </a:ln>
              <a:effectLst/>
            </p:spPr>
            <p:txBody>
              <a:bodyPr wrap="square" lIns="81279" tIns="81279" rIns="81279" bIns="81279" numCol="1" anchor="ctr">
                <a:noAutofit/>
              </a:bodyPr>
              <a:lstStyle/>
              <a:p>
                <a:endParaRPr dirty="0">
                  <a:latin typeface="Lato" panose="020F0502020204030203" pitchFamily="34" charset="0"/>
                  <a:ea typeface="Lato" panose="020F0502020204030203" pitchFamily="34" charset="0"/>
                  <a:cs typeface="Lato" panose="020F0502020204030203" pitchFamily="34" charset="0"/>
                </a:endParaRPr>
              </a:p>
            </p:txBody>
          </p:sp>
          <p:sp>
            <p:nvSpPr>
              <p:cNvPr id="76" name="Oval">
                <a:extLst>
                  <a:ext uri="{FF2B5EF4-FFF2-40B4-BE49-F238E27FC236}">
                    <a16:creationId xmlns:a16="http://schemas.microsoft.com/office/drawing/2014/main" id="{BB3B7915-A346-DA40-9BD0-A4918E91EEE3}"/>
                  </a:ext>
                </a:extLst>
              </p:cNvPr>
              <p:cNvSpPr/>
              <p:nvPr/>
            </p:nvSpPr>
            <p:spPr>
              <a:xfrm>
                <a:off x="3124474" y="2426742"/>
                <a:ext cx="535151" cy="519130"/>
              </a:xfrm>
              <a:prstGeom prst="ellipse">
                <a:avLst/>
              </a:prstGeom>
              <a:gradFill flip="none" rotWithShape="1">
                <a:gsLst>
                  <a:gs pos="0">
                    <a:srgbClr val="499FA5"/>
                  </a:gs>
                  <a:gs pos="80000">
                    <a:srgbClr val="60D2D9"/>
                  </a:gs>
                  <a:gs pos="100000">
                    <a:srgbClr val="5FD5DD"/>
                  </a:gs>
                </a:gsLst>
                <a:lin ang="16200000" scaled="0"/>
              </a:gradFill>
              <a:ln w="12700" cap="flat">
                <a:solidFill>
                  <a:schemeClr val="bg1"/>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a:defRPr>
                    <a:solidFill>
                      <a:srgbClr val="FFFFFF"/>
                    </a:solidFill>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77" name="Rectangle">
                <a:extLst>
                  <a:ext uri="{FF2B5EF4-FFF2-40B4-BE49-F238E27FC236}">
                    <a16:creationId xmlns:a16="http://schemas.microsoft.com/office/drawing/2014/main" id="{3BD6255C-23A8-6B49-BD58-B56EAAA74F4A}"/>
                  </a:ext>
                </a:extLst>
              </p:cNvPr>
              <p:cNvSpPr/>
              <p:nvPr/>
            </p:nvSpPr>
            <p:spPr>
              <a:xfrm>
                <a:off x="3758914" y="881959"/>
                <a:ext cx="386256" cy="413623"/>
              </a:xfrm>
              <a:prstGeom prst="rect">
                <a:avLst/>
              </a:prstGeom>
              <a:solidFill>
                <a:srgbClr val="FFFFFF"/>
              </a:solidFill>
              <a:ln w="38100" cap="flat">
                <a:solidFill>
                  <a:schemeClr val="bg1"/>
                </a:solidFill>
                <a:prstDash val="solid"/>
                <a:round/>
              </a:ln>
              <a:effectLst/>
            </p:spPr>
            <p:txBody>
              <a:bodyPr wrap="square" lIns="81279" tIns="81279" rIns="81279" bIns="81279" numCol="1" anchor="ctr">
                <a:noAutofit/>
              </a:bodyPr>
              <a:lstStyle/>
              <a:p>
                <a:endParaRPr dirty="0">
                  <a:latin typeface="Lato" panose="020F0502020204030203" pitchFamily="34" charset="0"/>
                  <a:ea typeface="Lato" panose="020F0502020204030203" pitchFamily="34" charset="0"/>
                  <a:cs typeface="Lato" panose="020F0502020204030203" pitchFamily="34" charset="0"/>
                </a:endParaRPr>
              </a:p>
            </p:txBody>
          </p:sp>
          <p:sp>
            <p:nvSpPr>
              <p:cNvPr id="78" name="Rectangle">
                <a:extLst>
                  <a:ext uri="{FF2B5EF4-FFF2-40B4-BE49-F238E27FC236}">
                    <a16:creationId xmlns:a16="http://schemas.microsoft.com/office/drawing/2014/main" id="{4A1471E8-EADF-2A40-BCFF-CAC46333FB77}"/>
                  </a:ext>
                </a:extLst>
              </p:cNvPr>
              <p:cNvSpPr/>
              <p:nvPr/>
            </p:nvSpPr>
            <p:spPr>
              <a:xfrm>
                <a:off x="3247376" y="281779"/>
                <a:ext cx="386257" cy="413622"/>
              </a:xfrm>
              <a:prstGeom prst="rect">
                <a:avLst/>
              </a:prstGeom>
              <a:solidFill>
                <a:schemeClr val="accent2"/>
              </a:solidFill>
              <a:ln w="38100" cap="flat">
                <a:solidFill>
                  <a:schemeClr val="bg1"/>
                </a:solidFill>
                <a:prstDash val="solid"/>
                <a:round/>
              </a:ln>
              <a:effectLst/>
            </p:spPr>
            <p:txBody>
              <a:bodyPr wrap="square" lIns="81279" tIns="81279" rIns="81279" bIns="81279" numCol="1" anchor="ctr">
                <a:noAutofit/>
              </a:bodyPr>
              <a:lstStyle/>
              <a:p>
                <a:pPr>
                  <a:defRPr>
                    <a:solidFill>
                      <a:srgbClr val="FFFFFF"/>
                    </a:solidFill>
                  </a:defRPr>
                </a:pPr>
                <a:endParaRPr dirty="0">
                  <a:latin typeface="Lato" panose="020F0502020204030203" pitchFamily="34" charset="0"/>
                  <a:ea typeface="Lato" panose="020F0502020204030203" pitchFamily="34" charset="0"/>
                  <a:cs typeface="Lato" panose="020F0502020204030203" pitchFamily="34" charset="0"/>
                </a:endParaRPr>
              </a:p>
            </p:txBody>
          </p:sp>
        </p:grpSp>
        <p:sp>
          <p:nvSpPr>
            <p:cNvPr id="47" name="Line">
              <a:extLst>
                <a:ext uri="{FF2B5EF4-FFF2-40B4-BE49-F238E27FC236}">
                  <a16:creationId xmlns:a16="http://schemas.microsoft.com/office/drawing/2014/main" id="{C1A06300-8EDD-7348-AEF2-01AD8E62A114}"/>
                </a:ext>
              </a:extLst>
            </p:cNvPr>
            <p:cNvSpPr/>
            <p:nvPr/>
          </p:nvSpPr>
          <p:spPr>
            <a:xfrm flipH="1" flipV="1">
              <a:off x="2179501" y="191960"/>
              <a:ext cx="1164358" cy="1"/>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48" name="Line">
              <a:extLst>
                <a:ext uri="{FF2B5EF4-FFF2-40B4-BE49-F238E27FC236}">
                  <a16:creationId xmlns:a16="http://schemas.microsoft.com/office/drawing/2014/main" id="{7C21111A-B691-7243-9405-F6D5C9001108}"/>
                </a:ext>
              </a:extLst>
            </p:cNvPr>
            <p:cNvSpPr/>
            <p:nvPr/>
          </p:nvSpPr>
          <p:spPr>
            <a:xfrm flipH="1">
              <a:off x="2843436" y="206810"/>
              <a:ext cx="499427" cy="499427"/>
            </a:xfrm>
            <a:prstGeom prst="line">
              <a:avLst/>
            </a:prstGeom>
            <a:noFill/>
            <a:ln w="38100" cap="flat">
              <a:solidFill>
                <a:schemeClr val="bg1"/>
              </a:solidFill>
              <a:prstDash val="solid"/>
              <a:round/>
            </a:ln>
            <a:effectLst>
              <a:outerShdw blurRad="63500" dist="25400" dir="5400000" rotWithShape="0">
                <a:srgbClr val="000000">
                  <a:alpha val="38000"/>
                </a:srgbClr>
              </a:outerShdw>
            </a:effectLst>
          </p:spPr>
          <p:txBody>
            <a:bodyPr wrap="square" lIns="23416" tIns="23416" rIns="23416" bIns="23416" numCol="1" anchor="t">
              <a:noAutofit/>
            </a:bodyPr>
            <a:lstStyle/>
            <a:p>
              <a:pPr defTabSz="584200">
                <a:defRPr sz="1000"/>
              </a:pPr>
              <a:endParaRPr dirty="0">
                <a:latin typeface="Lato" panose="020F0502020204030203" pitchFamily="34" charset="0"/>
                <a:ea typeface="Lato" panose="020F0502020204030203" pitchFamily="34" charset="0"/>
                <a:cs typeface="Lato" panose="020F0502020204030203" pitchFamily="34" charset="0"/>
              </a:endParaRPr>
            </a:p>
          </p:txBody>
        </p:sp>
        <p:sp>
          <p:nvSpPr>
            <p:cNvPr id="49" name="Rectangle">
              <a:extLst>
                <a:ext uri="{FF2B5EF4-FFF2-40B4-BE49-F238E27FC236}">
                  <a16:creationId xmlns:a16="http://schemas.microsoft.com/office/drawing/2014/main" id="{345D0860-97B8-FA47-9290-020607BA5DE1}"/>
                </a:ext>
              </a:extLst>
            </p:cNvPr>
            <p:cNvSpPr/>
            <p:nvPr/>
          </p:nvSpPr>
          <p:spPr>
            <a:xfrm>
              <a:off x="3191349" y="0"/>
              <a:ext cx="386256" cy="413622"/>
            </a:xfrm>
            <a:prstGeom prst="rect">
              <a:avLst/>
            </a:prstGeom>
            <a:gradFill flip="none" rotWithShape="1">
              <a:gsLst>
                <a:gs pos="0">
                  <a:srgbClr val="499FA5">
                    <a:alpha val="80135"/>
                  </a:srgbClr>
                </a:gs>
                <a:gs pos="80000">
                  <a:srgbClr val="60D2D9">
                    <a:alpha val="80135"/>
                  </a:srgbClr>
                </a:gs>
                <a:gs pos="100000">
                  <a:srgbClr val="5FD5DD">
                    <a:alpha val="80135"/>
                  </a:srgbClr>
                </a:gs>
              </a:gsLst>
              <a:lin ang="16200000" scaled="0"/>
            </a:gradFill>
            <a:ln w="12700" cap="flat">
              <a:solidFill>
                <a:schemeClr val="bg1"/>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200">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50" name="Rectangle">
              <a:extLst>
                <a:ext uri="{FF2B5EF4-FFF2-40B4-BE49-F238E27FC236}">
                  <a16:creationId xmlns:a16="http://schemas.microsoft.com/office/drawing/2014/main" id="{6B6D7084-6861-8646-AF3C-794BB35875D9}"/>
                </a:ext>
              </a:extLst>
            </p:cNvPr>
            <p:cNvSpPr/>
            <p:nvPr/>
          </p:nvSpPr>
          <p:spPr>
            <a:xfrm>
              <a:off x="1943762" y="0"/>
              <a:ext cx="386256" cy="413622"/>
            </a:xfrm>
            <a:prstGeom prst="rect">
              <a:avLst/>
            </a:prstGeom>
            <a:solidFill>
              <a:schemeClr val="accent2"/>
            </a:solidFill>
            <a:ln w="38100" cap="flat">
              <a:solidFill>
                <a:schemeClr val="bg1"/>
              </a:solidFill>
              <a:prstDash val="solid"/>
              <a:round/>
            </a:ln>
            <a:effectLst/>
          </p:spPr>
          <p:txBody>
            <a:bodyPr wrap="square" lIns="81279" tIns="81279" rIns="81279" bIns="81279" numCol="1" anchor="ctr">
              <a:noAutofit/>
            </a:bodyPr>
            <a:lstStyle/>
            <a:p>
              <a:pPr defTabSz="584200">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latin typeface="Lato" panose="020F0502020204030203" pitchFamily="34" charset="0"/>
                <a:ea typeface="Lato" panose="020F0502020204030203" pitchFamily="34" charset="0"/>
                <a:cs typeface="Lato" panose="020F0502020204030203" pitchFamily="34" charset="0"/>
              </a:endParaRPr>
            </a:p>
          </p:txBody>
        </p:sp>
        <p:sp>
          <p:nvSpPr>
            <p:cNvPr id="51" name="Rectangle">
              <a:extLst>
                <a:ext uri="{FF2B5EF4-FFF2-40B4-BE49-F238E27FC236}">
                  <a16:creationId xmlns:a16="http://schemas.microsoft.com/office/drawing/2014/main" id="{65C8AA6C-CFC2-1547-87EA-C976DCAF0BD7}"/>
                </a:ext>
              </a:extLst>
            </p:cNvPr>
            <p:cNvSpPr/>
            <p:nvPr/>
          </p:nvSpPr>
          <p:spPr>
            <a:xfrm>
              <a:off x="2705538" y="534632"/>
              <a:ext cx="386256" cy="413623"/>
            </a:xfrm>
            <a:prstGeom prst="rect">
              <a:avLst/>
            </a:prstGeom>
            <a:gradFill flip="none" rotWithShape="1">
              <a:gsLst>
                <a:gs pos="0">
                  <a:srgbClr val="499FA5">
                    <a:alpha val="80135"/>
                  </a:srgbClr>
                </a:gs>
                <a:gs pos="80000">
                  <a:srgbClr val="60D2D9">
                    <a:alpha val="80135"/>
                  </a:srgbClr>
                </a:gs>
                <a:gs pos="100000">
                  <a:srgbClr val="5FD5DD">
                    <a:alpha val="80135"/>
                  </a:srgbClr>
                </a:gs>
              </a:gsLst>
              <a:lin ang="16200000" scaled="0"/>
            </a:gradFill>
            <a:ln w="12700" cap="flat">
              <a:solidFill>
                <a:schemeClr val="bg1"/>
              </a:solidFill>
              <a:prstDash val="solid"/>
              <a:round/>
            </a:ln>
            <a:effectLst>
              <a:outerShdw blurRad="63500" dist="25400" dir="5400000" rotWithShape="0">
                <a:srgbClr val="000000">
                  <a:alpha val="35000"/>
                </a:srgbClr>
              </a:outerShdw>
            </a:effectLst>
          </p:spPr>
          <p:txBody>
            <a:bodyPr wrap="square" lIns="81279" tIns="81279" rIns="81279" bIns="81279" numCol="1" anchor="ctr">
              <a:noAutofit/>
            </a:bodyPr>
            <a:lstStyle/>
            <a:p>
              <a:pPr defTabSz="584200">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latin typeface="Lato" panose="020F0502020204030203" pitchFamily="34" charset="0"/>
                <a:ea typeface="Lato" panose="020F0502020204030203" pitchFamily="34" charset="0"/>
                <a:cs typeface="Lato" panose="020F0502020204030203" pitchFamily="34" charset="0"/>
              </a:endParaRPr>
            </a:p>
          </p:txBody>
        </p:sp>
      </p:grpSp>
      <p:sp>
        <p:nvSpPr>
          <p:cNvPr id="79" name="&lt;">
            <a:extLst>
              <a:ext uri="{FF2B5EF4-FFF2-40B4-BE49-F238E27FC236}">
                <a16:creationId xmlns:a16="http://schemas.microsoft.com/office/drawing/2014/main" id="{3EDAD483-0660-7D4A-A00F-EB9BC5F04B67}"/>
              </a:ext>
            </a:extLst>
          </p:cNvPr>
          <p:cNvSpPr txBox="1"/>
          <p:nvPr/>
        </p:nvSpPr>
        <p:spPr>
          <a:xfrm>
            <a:off x="7364207" y="1774122"/>
            <a:ext cx="2582662" cy="4633160"/>
          </a:xfrm>
          <a:prstGeom prst="rect">
            <a:avLst/>
          </a:prstGeom>
          <a:ln w="12700">
            <a:miter lim="400000"/>
          </a:ln>
          <a:extLst>
            <a:ext uri="{C572A759-6A51-4108-AA02-DFA0A04FC94B}">
              <ma14:wrappingTextBoxFlag xmlns="" xmlns:ma14="http://schemas.microsoft.com/office/mac/drawingml/2011/main" val="1"/>
            </a:ext>
          </a:extLst>
        </p:spPr>
        <p:txBody>
          <a:bodyPr wrap="none" lIns="23416" tIns="23416" rIns="23416" bIns="23416">
            <a:spAutoFit/>
          </a:bodyPr>
          <a:lstStyle>
            <a:lvl1pPr algn="ctr" defTabSz="547687">
              <a:spcBef>
                <a:spcPts val="4600"/>
              </a:spcBef>
              <a:defRPr sz="29800" b="1" cap="all" spc="2483">
                <a:solidFill>
                  <a:srgbClr val="FFFFFF"/>
                </a:solidFill>
                <a:latin typeface="Gill Sans"/>
                <a:ea typeface="Gill Sans"/>
                <a:cs typeface="Gill Sans"/>
                <a:sym typeface="Gill Sans"/>
              </a:defRPr>
            </a:lvl1pPr>
          </a:lstStyle>
          <a:p>
            <a:r>
              <a:rPr b="0" dirty="0">
                <a:latin typeface="Lato" panose="020F0502020204030203" pitchFamily="34" charset="0"/>
                <a:ea typeface="Lato" panose="020F0502020204030203" pitchFamily="34" charset="0"/>
                <a:cs typeface="Lato" panose="020F0502020204030203" pitchFamily="34" charset="0"/>
              </a:rPr>
              <a:t>&lt;</a:t>
            </a:r>
          </a:p>
        </p:txBody>
      </p:sp>
      <p:sp>
        <p:nvSpPr>
          <p:cNvPr id="81" name="ADAPTABLE">
            <a:extLst>
              <a:ext uri="{FF2B5EF4-FFF2-40B4-BE49-F238E27FC236}">
                <a16:creationId xmlns:a16="http://schemas.microsoft.com/office/drawing/2014/main" id="{DC73BAA3-FFAC-724B-801E-FE08DE33208D}"/>
              </a:ext>
            </a:extLst>
          </p:cNvPr>
          <p:cNvSpPr/>
          <p:nvPr/>
        </p:nvSpPr>
        <p:spPr>
          <a:xfrm>
            <a:off x="10444892" y="6630647"/>
            <a:ext cx="4640829" cy="800101"/>
          </a:xfrm>
          <a:prstGeom prst="rect">
            <a:avLst/>
          </a:prstGeom>
          <a:solidFill>
            <a:srgbClr val="D31145"/>
          </a:solidFill>
          <a:ln w="38100">
            <a:solidFill>
              <a:schemeClr val="accent1"/>
            </a:solidFill>
          </a:ln>
          <a:extLst>
            <a:ext uri="{C572A759-6A51-4108-AA02-DFA0A04FC94B}">
              <ma14:wrappingTextBoxFlag xmlns="" xmlns:ma14="http://schemas.microsoft.com/office/mac/drawingml/2011/main" val="1"/>
            </a:ext>
          </a:extLst>
        </p:spPr>
        <p:txBody>
          <a:bodyPr lIns="38100" tIns="38100" rIns="38100" bIns="38100" anchor="ctr"/>
          <a:lstStyle>
            <a:lvl1pPr algn="ctr">
              <a:lnSpc>
                <a:spcPct val="85000"/>
              </a:lnSpc>
              <a:buClr>
                <a:srgbClr val="525252"/>
              </a:buClr>
              <a:defRPr sz="4400">
                <a:solidFill>
                  <a:srgbClr val="FFFFFF"/>
                </a:solidFill>
                <a:uFill>
                  <a:solidFill>
                    <a:srgbClr val="FFFFFF"/>
                  </a:solidFill>
                </a:uFill>
              </a:defRPr>
            </a:lvl1pPr>
          </a:lstStyle>
          <a:p>
            <a:r>
              <a:rPr dirty="0">
                <a:latin typeface="Lato" panose="020F0502020204030203" pitchFamily="34" charset="0"/>
                <a:ea typeface="Lato" panose="020F0502020204030203" pitchFamily="34" charset="0"/>
                <a:cs typeface="Lato" panose="020F0502020204030203" pitchFamily="34" charset="0"/>
              </a:rPr>
              <a:t>ADAPTABLE</a:t>
            </a:r>
          </a:p>
        </p:txBody>
      </p:sp>
      <p:graphicFrame>
        <p:nvGraphicFramePr>
          <p:cNvPr id="82" name="Diagram 81">
            <a:extLst>
              <a:ext uri="{FF2B5EF4-FFF2-40B4-BE49-F238E27FC236}">
                <a16:creationId xmlns:a16="http://schemas.microsoft.com/office/drawing/2014/main" id="{C8F9C4ED-5EA5-4647-BD6F-1CB0886473C1}"/>
              </a:ext>
            </a:extLst>
          </p:cNvPr>
          <p:cNvGraphicFramePr/>
          <p:nvPr>
            <p:extLst>
              <p:ext uri="{D42A27DB-BD31-4B8C-83A1-F6EECF244321}">
                <p14:modId xmlns:p14="http://schemas.microsoft.com/office/powerpoint/2010/main" val="1761528111"/>
              </p:ext>
            </p:extLst>
          </p:nvPr>
        </p:nvGraphicFramePr>
        <p:xfrm>
          <a:off x="1971859" y="1013724"/>
          <a:ext cx="5359797" cy="614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0" name="CONSISTENT">
            <a:extLst>
              <a:ext uri="{FF2B5EF4-FFF2-40B4-BE49-F238E27FC236}">
                <a16:creationId xmlns:a16="http://schemas.microsoft.com/office/drawing/2014/main" id="{A65DEB68-580B-B343-9FE1-7C1F7EA77785}"/>
              </a:ext>
            </a:extLst>
          </p:cNvPr>
          <p:cNvSpPr/>
          <p:nvPr/>
        </p:nvSpPr>
        <p:spPr>
          <a:xfrm>
            <a:off x="2233701" y="6675112"/>
            <a:ext cx="4640829" cy="800101"/>
          </a:xfrm>
          <a:prstGeom prst="rect">
            <a:avLst/>
          </a:prstGeom>
          <a:solidFill>
            <a:srgbClr val="A6AAA9"/>
          </a:solidFill>
          <a:ln w="38100">
            <a:solidFill>
              <a:schemeClr val="accent1"/>
            </a:solidFill>
          </a:ln>
          <a:extLst>
            <a:ext uri="{C572A759-6A51-4108-AA02-DFA0A04FC94B}">
              <ma14:wrappingTextBoxFlag xmlns="" xmlns:ma14="http://schemas.microsoft.com/office/mac/drawingml/2011/main" val="1"/>
            </a:ext>
          </a:extLst>
        </p:spPr>
        <p:txBody>
          <a:bodyPr lIns="38100" tIns="38100" rIns="38100" bIns="38100" anchor="ctr"/>
          <a:lstStyle>
            <a:lvl1pPr algn="ctr">
              <a:lnSpc>
                <a:spcPct val="85000"/>
              </a:lnSpc>
              <a:buClr>
                <a:srgbClr val="525252"/>
              </a:buClr>
              <a:defRPr sz="4400">
                <a:solidFill>
                  <a:srgbClr val="FFF799"/>
                </a:solidFill>
                <a:uFill>
                  <a:solidFill>
                    <a:srgbClr val="FFFFFF"/>
                  </a:solidFill>
                </a:uFill>
              </a:defRPr>
            </a:lvl1pPr>
          </a:lstStyle>
          <a:p>
            <a:r>
              <a:rPr dirty="0">
                <a:latin typeface="Lato" panose="020F0502020204030203" pitchFamily="34" charset="0"/>
                <a:ea typeface="Lato" panose="020F0502020204030203" pitchFamily="34" charset="0"/>
                <a:cs typeface="Lato" panose="020F0502020204030203" pitchFamily="34" charset="0"/>
              </a:rPr>
              <a:t>CONSISTENT</a:t>
            </a:r>
          </a:p>
        </p:txBody>
      </p:sp>
    </p:spTree>
    <p:extLst>
      <p:ext uri="{BB962C8B-B14F-4D97-AF65-F5344CB8AC3E}">
        <p14:creationId xmlns:p14="http://schemas.microsoft.com/office/powerpoint/2010/main" val="162648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3.90625E-6 -3.61111E-6 L -3.90625E-6 -0.3302 " pathEditMode="relative" rAng="0" ptsTypes="AA">
                                      <p:cBhvr>
                                        <p:cTn id="6" dur="1000" fill="hold"/>
                                        <p:tgtEl>
                                          <p:spTgt spid="81"/>
                                        </p:tgtEl>
                                        <p:attrNameLst>
                                          <p:attrName>ppt_x</p:attrName>
                                          <p:attrName>ppt_y</p:attrName>
                                        </p:attrNameLst>
                                      </p:cBhvr>
                                      <p:rCtr x="0" y="-16510"/>
                                    </p:animMotion>
                                  </p:childTnLst>
                                </p:cTn>
                              </p:par>
                              <p:par>
                                <p:cTn id="7" presetID="-1" presetClass="path" presetSubtype="0" accel="50000" decel="50000" fill="hold" nodeType="withEffect">
                                  <p:stCondLst>
                                    <p:cond delay="0"/>
                                  </p:stCondLst>
                                  <p:childTnLst>
                                    <p:animMotion origin="layout" path="M 1.875E-6 -4.72222E-6 L 1.875E-6 -0.34079 " pathEditMode="relative" rAng="0" ptsTypes="AA">
                                      <p:cBhvr>
                                        <p:cTn id="8" dur="1000" fill="hold"/>
                                        <p:tgtEl>
                                          <p:spTgt spid="80"/>
                                        </p:tgtEl>
                                        <p:attrNameLst>
                                          <p:attrName>ppt_x</p:attrName>
                                          <p:attrName>ppt_y</p:attrName>
                                        </p:attrNameLst>
                                      </p:cBhvr>
                                      <p:rCtr x="0" y="-17049"/>
                                    </p:animMotion>
                                  </p:childTnLst>
                                </p:cTn>
                              </p:par>
                              <p:par>
                                <p:cTn id="9" presetID="2" presetClass="entr" presetSubtype="4" fill="hold" grpId="0" nodeType="withEffect">
                                  <p:stCondLst>
                                    <p:cond delay="0"/>
                                  </p:stCondLst>
                                  <p:iterate>
                                    <p:tmAbs val="0"/>
                                  </p:iterate>
                                  <p:childTnLst>
                                    <p:set>
                                      <p:cBhvr>
                                        <p:cTn id="10" fill="hold"/>
                                        <p:tgtEl>
                                          <p:spTgt spid="79"/>
                                        </p:tgtEl>
                                        <p:attrNameLst>
                                          <p:attrName>style.visibility</p:attrName>
                                        </p:attrNameLst>
                                      </p:cBhvr>
                                      <p:to>
                                        <p:strVal val="visible"/>
                                      </p:to>
                                    </p:set>
                                    <p:anim calcmode="lin" valueType="num">
                                      <p:cBhvr>
                                        <p:cTn id="11" dur="500" fill="hold"/>
                                        <p:tgtEl>
                                          <p:spTgt spid="79"/>
                                        </p:tgtEl>
                                        <p:attrNameLst>
                                          <p:attrName>ppt_x</p:attrName>
                                        </p:attrNameLst>
                                      </p:cBhvr>
                                      <p:tavLst>
                                        <p:tav tm="0">
                                          <p:val>
                                            <p:strVal val="#ppt_x"/>
                                          </p:val>
                                        </p:tav>
                                        <p:tav tm="100000">
                                          <p:val>
                                            <p:strVal val="#ppt_x"/>
                                          </p:val>
                                        </p:tav>
                                      </p:tavLst>
                                    </p:anim>
                                    <p:anim calcmode="lin" valueType="num">
                                      <p:cBhvr>
                                        <p:cTn id="1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small.png">
            <a:extLst>
              <a:ext uri="{FF2B5EF4-FFF2-40B4-BE49-F238E27FC236}">
                <a16:creationId xmlns:a16="http://schemas.microsoft.com/office/drawing/2014/main" id="{C5232A6B-1C50-C345-B71C-2CD16392FBED}"/>
              </a:ext>
            </a:extLst>
          </p:cNvPr>
          <p:cNvPicPr/>
          <p:nvPr/>
        </p:nvPicPr>
        <p:blipFill rotWithShape="1">
          <a:blip r:embed="rId3">
            <a:extLst>
              <a:ext uri="{28A0092B-C50C-407E-A947-70E740481C1C}">
                <a14:useLocalDpi xmlns:a14="http://schemas.microsoft.com/office/drawing/2010/main"/>
              </a:ext>
            </a:extLst>
          </a:blip>
          <a:srcRect/>
          <a:stretch/>
        </p:blipFill>
        <p:spPr>
          <a:xfrm>
            <a:off x="3031172" y="1801419"/>
            <a:ext cx="10193656" cy="5918227"/>
          </a:xfrm>
          <a:prstGeom prst="rect">
            <a:avLst/>
          </a:prstGeom>
          <a:noFill/>
          <a:ln w="25400">
            <a:noFill/>
            <a:miter lim="400000"/>
          </a:ln>
          <a:effectLst>
            <a:outerShdw blurRad="254000" dist="127000" dir="5400000" rotWithShape="0">
              <a:srgbClr val="000000">
                <a:alpha val="70000"/>
              </a:srgbClr>
            </a:outerShdw>
          </a:effectLst>
        </p:spPr>
      </p:pic>
      <p:sp>
        <p:nvSpPr>
          <p:cNvPr id="5" name="Oval 4">
            <a:extLst>
              <a:ext uri="{FF2B5EF4-FFF2-40B4-BE49-F238E27FC236}">
                <a16:creationId xmlns:a16="http://schemas.microsoft.com/office/drawing/2014/main" id="{9F43C468-5F9B-2243-AA4E-5E68A33B796B}"/>
              </a:ext>
            </a:extLst>
          </p:cNvPr>
          <p:cNvSpPr/>
          <p:nvPr/>
        </p:nvSpPr>
        <p:spPr>
          <a:xfrm>
            <a:off x="6056173" y="8178984"/>
            <a:ext cx="610203" cy="618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1" fontAlgn="auto" latinLnBrk="0" hangingPunct="0">
              <a:lnSpc>
                <a:spcPct val="100000"/>
              </a:lnSpc>
              <a:spcBef>
                <a:spcPts val="0"/>
              </a:spcBef>
              <a:spcAft>
                <a:spcPts val="0"/>
              </a:spcAft>
              <a:buClrTx/>
              <a:buSzTx/>
              <a:buFontTx/>
              <a:buNone/>
              <a:tabLst/>
              <a:defRPr/>
            </a:pPr>
            <a:endParaRPr kumimoji="0" lang="en-US" sz="4267"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alibri"/>
            </a:endParaRPr>
          </a:p>
        </p:txBody>
      </p:sp>
      <p:sp>
        <p:nvSpPr>
          <p:cNvPr id="6" name="Title 1">
            <a:extLst>
              <a:ext uri="{FF2B5EF4-FFF2-40B4-BE49-F238E27FC236}">
                <a16:creationId xmlns:a16="http://schemas.microsoft.com/office/drawing/2014/main" id="{F86D6F70-46DF-CE47-A10F-6BFD3ED22B82}"/>
              </a:ext>
            </a:extLst>
          </p:cNvPr>
          <p:cNvSpPr txBox="1">
            <a:spLocks/>
          </p:cNvSpPr>
          <p:nvPr/>
        </p:nvSpPr>
        <p:spPr>
          <a:xfrm>
            <a:off x="6870141" y="7832336"/>
            <a:ext cx="4394531" cy="1311664"/>
          </a:xfrm>
          <a:prstGeom prst="rect">
            <a:avLst/>
          </a:prstGeom>
        </p:spPr>
        <p:txBody>
          <a:bodyPr vert="horz" lIns="0" tIns="0" rIns="0" bIns="0" rtlCol="0" anchor="ctr" anchorCtr="0">
            <a:normAutofit/>
          </a:bodyPr>
          <a:lstStyle>
            <a:lvl1pPr algn="l" defTabSz="457200" rtl="0" eaLnBrk="1" latinLnBrk="0" hangingPunct="1">
              <a:spcBef>
                <a:spcPct val="0"/>
              </a:spcBef>
              <a:buNone/>
              <a:defRPr sz="2600" b="1" kern="1200">
                <a:solidFill>
                  <a:schemeClr val="tx1">
                    <a:lumMod val="65000"/>
                    <a:lumOff val="35000"/>
                  </a:schemeClr>
                </a:solidFill>
                <a:latin typeface="GE Inspira Sans Regular"/>
                <a:ea typeface="+mj-ea"/>
                <a:cs typeface="GE Inspira Sans Regular"/>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0" u="none" strike="noStrike" kern="1200" cap="none" spc="0" normalizeH="0" baseline="0" noProof="0" dirty="0">
                <a:ln>
                  <a:noFill/>
                </a:ln>
                <a:solidFill>
                  <a:srgbClr val="005EB8"/>
                </a:solidFill>
                <a:effectLst/>
                <a:uLnTx/>
                <a:uFillTx/>
                <a:latin typeface="Lato" panose="020F0502020204030203" pitchFamily="34" charset="0"/>
                <a:ea typeface="Lato" panose="020F0502020204030203" pitchFamily="34" charset="0"/>
                <a:cs typeface="Lato" panose="020F0502020204030203" pitchFamily="34" charset="0"/>
                <a:sym typeface="Calibri"/>
              </a:rPr>
              <a:t>Blinks / Handoffs</a:t>
            </a:r>
          </a:p>
        </p:txBody>
      </p:sp>
      <p:sp>
        <p:nvSpPr>
          <p:cNvPr id="7" name="Oval 6">
            <a:extLst>
              <a:ext uri="{FF2B5EF4-FFF2-40B4-BE49-F238E27FC236}">
                <a16:creationId xmlns:a16="http://schemas.microsoft.com/office/drawing/2014/main" id="{710AE815-435C-D942-84CA-29ABF54E1EF6}"/>
              </a:ext>
            </a:extLst>
          </p:cNvPr>
          <p:cNvSpPr>
            <a:spLocks noChangeAspect="1"/>
          </p:cNvSpPr>
          <p:nvPr/>
        </p:nvSpPr>
        <p:spPr>
          <a:xfrm>
            <a:off x="8586167" y="3714406"/>
            <a:ext cx="481240" cy="487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1" fontAlgn="auto" latinLnBrk="0" hangingPunct="0">
              <a:lnSpc>
                <a:spcPct val="100000"/>
              </a:lnSpc>
              <a:spcBef>
                <a:spcPts val="0"/>
              </a:spcBef>
              <a:spcAft>
                <a:spcPts val="0"/>
              </a:spcAft>
              <a:buClrTx/>
              <a:buSzTx/>
              <a:buFontTx/>
              <a:buNone/>
              <a:tabLst/>
              <a:defRPr/>
            </a:pPr>
            <a:endParaRPr kumimoji="0" lang="en-US" sz="4267"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alibri"/>
            </a:endParaRPr>
          </a:p>
        </p:txBody>
      </p:sp>
      <p:sp>
        <p:nvSpPr>
          <p:cNvPr id="8" name="Oval 7">
            <a:extLst>
              <a:ext uri="{FF2B5EF4-FFF2-40B4-BE49-F238E27FC236}">
                <a16:creationId xmlns:a16="http://schemas.microsoft.com/office/drawing/2014/main" id="{6C4C3EF1-A621-B843-95B2-74B4D24CECEF}"/>
              </a:ext>
            </a:extLst>
          </p:cNvPr>
          <p:cNvSpPr>
            <a:spLocks noChangeAspect="1"/>
          </p:cNvSpPr>
          <p:nvPr/>
        </p:nvSpPr>
        <p:spPr>
          <a:xfrm>
            <a:off x="5453556" y="3738134"/>
            <a:ext cx="481240" cy="487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1" fontAlgn="auto" latinLnBrk="0" hangingPunct="0">
              <a:lnSpc>
                <a:spcPct val="100000"/>
              </a:lnSpc>
              <a:spcBef>
                <a:spcPts val="0"/>
              </a:spcBef>
              <a:spcAft>
                <a:spcPts val="0"/>
              </a:spcAft>
              <a:buClrTx/>
              <a:buSzTx/>
              <a:buFontTx/>
              <a:buNone/>
              <a:tabLst/>
              <a:defRPr/>
            </a:pPr>
            <a:endParaRPr kumimoji="0" lang="en-US" sz="4267"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alibri"/>
            </a:endParaRPr>
          </a:p>
        </p:txBody>
      </p:sp>
      <p:sp>
        <p:nvSpPr>
          <p:cNvPr id="9" name="Oval 8">
            <a:extLst>
              <a:ext uri="{FF2B5EF4-FFF2-40B4-BE49-F238E27FC236}">
                <a16:creationId xmlns:a16="http://schemas.microsoft.com/office/drawing/2014/main" id="{130E3F71-3AE0-D647-8663-8D445284AA3F}"/>
              </a:ext>
            </a:extLst>
          </p:cNvPr>
          <p:cNvSpPr>
            <a:spLocks noChangeAspect="1"/>
          </p:cNvSpPr>
          <p:nvPr/>
        </p:nvSpPr>
        <p:spPr>
          <a:xfrm>
            <a:off x="11664512" y="5043039"/>
            <a:ext cx="481240" cy="487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1" fontAlgn="auto" latinLnBrk="0" hangingPunct="0">
              <a:lnSpc>
                <a:spcPct val="100000"/>
              </a:lnSpc>
              <a:spcBef>
                <a:spcPts val="0"/>
              </a:spcBef>
              <a:spcAft>
                <a:spcPts val="0"/>
              </a:spcAft>
              <a:buClrTx/>
              <a:buSzTx/>
              <a:buFontTx/>
              <a:buNone/>
              <a:tabLst/>
              <a:defRPr/>
            </a:pPr>
            <a:endParaRPr kumimoji="0" lang="en-US" sz="4267"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alibri"/>
            </a:endParaRPr>
          </a:p>
        </p:txBody>
      </p:sp>
      <p:sp>
        <p:nvSpPr>
          <p:cNvPr id="10" name="Oval 9">
            <a:extLst>
              <a:ext uri="{FF2B5EF4-FFF2-40B4-BE49-F238E27FC236}">
                <a16:creationId xmlns:a16="http://schemas.microsoft.com/office/drawing/2014/main" id="{93B84025-0193-E341-9FF8-147C775304C2}"/>
              </a:ext>
            </a:extLst>
          </p:cNvPr>
          <p:cNvSpPr>
            <a:spLocks noChangeAspect="1"/>
          </p:cNvSpPr>
          <p:nvPr/>
        </p:nvSpPr>
        <p:spPr>
          <a:xfrm>
            <a:off x="7592489" y="6198975"/>
            <a:ext cx="481240" cy="487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1" fontAlgn="auto" latinLnBrk="0" hangingPunct="0">
              <a:lnSpc>
                <a:spcPct val="100000"/>
              </a:lnSpc>
              <a:spcBef>
                <a:spcPts val="0"/>
              </a:spcBef>
              <a:spcAft>
                <a:spcPts val="0"/>
              </a:spcAft>
              <a:buClrTx/>
              <a:buSzTx/>
              <a:buFontTx/>
              <a:buNone/>
              <a:tabLst/>
              <a:defRPr/>
            </a:pPr>
            <a:endParaRPr kumimoji="0" lang="en-US" sz="4267"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alibri"/>
            </a:endParaRPr>
          </a:p>
        </p:txBody>
      </p:sp>
      <p:sp>
        <p:nvSpPr>
          <p:cNvPr id="11" name="Oval 10">
            <a:extLst>
              <a:ext uri="{FF2B5EF4-FFF2-40B4-BE49-F238E27FC236}">
                <a16:creationId xmlns:a16="http://schemas.microsoft.com/office/drawing/2014/main" id="{B6FF8B38-7630-EC4F-B93D-EFFA98E198E5}"/>
              </a:ext>
            </a:extLst>
          </p:cNvPr>
          <p:cNvSpPr>
            <a:spLocks noChangeAspect="1"/>
          </p:cNvSpPr>
          <p:nvPr/>
        </p:nvSpPr>
        <p:spPr>
          <a:xfrm>
            <a:off x="3260239" y="5223346"/>
            <a:ext cx="481240" cy="4876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25600" rtl="0" eaLnBrk="1" fontAlgn="auto" latinLnBrk="0" hangingPunct="0">
              <a:lnSpc>
                <a:spcPct val="100000"/>
              </a:lnSpc>
              <a:spcBef>
                <a:spcPts val="0"/>
              </a:spcBef>
              <a:spcAft>
                <a:spcPts val="0"/>
              </a:spcAft>
              <a:buClrTx/>
              <a:buSzTx/>
              <a:buFontTx/>
              <a:buNone/>
              <a:tabLst/>
              <a:defRPr/>
            </a:pPr>
            <a:endParaRPr kumimoji="0" lang="en-US" sz="4267" u="none" strike="noStrike" kern="0" cap="none" spc="0" normalizeH="0" baseline="0" noProof="0" dirty="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Calibri"/>
            </a:endParaRPr>
          </a:p>
        </p:txBody>
      </p:sp>
      <p:sp>
        <p:nvSpPr>
          <p:cNvPr id="12" name="Title 3">
            <a:extLst>
              <a:ext uri="{FF2B5EF4-FFF2-40B4-BE49-F238E27FC236}">
                <a16:creationId xmlns:a16="http://schemas.microsoft.com/office/drawing/2014/main" id="{F85AE680-EBA8-1445-8360-0192DAD707CA}"/>
              </a:ext>
            </a:extLst>
          </p:cNvPr>
          <p:cNvSpPr txBox="1">
            <a:spLocks/>
          </p:cNvSpPr>
          <p:nvPr/>
        </p:nvSpPr>
        <p:spPr>
          <a:xfrm>
            <a:off x="762527" y="829522"/>
            <a:ext cx="10954740" cy="607345"/>
          </a:xfrm>
          <a:prstGeom prst="rect">
            <a:avLst/>
          </a:prstGeom>
        </p:spPr>
        <p:txBody>
          <a:bodyPr/>
          <a:lst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kumimoji="0" lang="en-US" sz="4400" u="none" strike="noStrike" kern="1200" cap="none" spc="0" normalizeH="0" baseline="0" noProof="0" dirty="0">
                <a:ln>
                  <a:noFill/>
                </a:ln>
                <a:solidFill>
                  <a:srgbClr val="005392"/>
                </a:solidFill>
                <a:effectLst/>
                <a:uLnTx/>
                <a:uFillTx/>
                <a:latin typeface="Lato" panose="020F0502020204030203" pitchFamily="34" charset="0"/>
                <a:ea typeface="Lato" panose="020F0502020204030203" pitchFamily="34" charset="0"/>
                <a:cs typeface="Lato" panose="020F0502020204030203" pitchFamily="34" charset="0"/>
                <a:sym typeface="Calibri"/>
              </a:rPr>
              <a:t>Counter Terrorism Operating Model</a:t>
            </a:r>
          </a:p>
        </p:txBody>
      </p:sp>
      <p:sp>
        <p:nvSpPr>
          <p:cNvPr id="13" name="Rectangle 12">
            <a:extLst>
              <a:ext uri="{FF2B5EF4-FFF2-40B4-BE49-F238E27FC236}">
                <a16:creationId xmlns:a16="http://schemas.microsoft.com/office/drawing/2014/main" id="{FC07D9AA-21C1-F242-8064-5D9F4F57647B}"/>
              </a:ext>
            </a:extLst>
          </p:cNvPr>
          <p:cNvSpPr/>
          <p:nvPr/>
        </p:nvSpPr>
        <p:spPr>
          <a:xfrm>
            <a:off x="-87923" y="0"/>
            <a:ext cx="503417" cy="9144000"/>
          </a:xfrm>
          <a:prstGeom prst="rect">
            <a:avLst/>
          </a:prstGeom>
          <a:solidFill>
            <a:srgbClr val="2365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latin typeface="Lato" panose="020F0502020204030203" pitchFamily="34" charset="0"/>
            </a:endParaRPr>
          </a:p>
        </p:txBody>
      </p:sp>
    </p:spTree>
    <p:extLst>
      <p:ext uri="{BB962C8B-B14F-4D97-AF65-F5344CB8AC3E}">
        <p14:creationId xmlns:p14="http://schemas.microsoft.com/office/powerpoint/2010/main" val="18853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animBg="1"/>
      <p:bldP spid="11" grpId="0" animBg="1"/>
    </p:bldLst>
  </p:timing>
</p:sld>
</file>

<file path=ppt/theme/theme1.xml><?xml version="1.0" encoding="utf-8"?>
<a:theme xmlns:a="http://schemas.openxmlformats.org/drawingml/2006/main" name="1_Baker Hughes (2019)">
  <a:themeElements>
    <a:clrScheme name="Custom 6">
      <a:dk1>
        <a:srgbClr val="000000"/>
      </a:dk1>
      <a:lt1>
        <a:srgbClr val="FFFFFF"/>
      </a:lt1>
      <a:dk2>
        <a:srgbClr val="005392"/>
      </a:dk2>
      <a:lt2>
        <a:srgbClr val="005392"/>
      </a:lt2>
      <a:accent1>
        <a:srgbClr val="005392"/>
      </a:accent1>
      <a:accent2>
        <a:srgbClr val="005392"/>
      </a:accent2>
      <a:accent3>
        <a:srgbClr val="005392"/>
      </a:accent3>
      <a:accent4>
        <a:srgbClr val="005392"/>
      </a:accent4>
      <a:accent5>
        <a:srgbClr val="D0D0D0"/>
      </a:accent5>
      <a:accent6>
        <a:srgbClr val="05322B"/>
      </a:accent6>
      <a:hlink>
        <a:srgbClr val="005392"/>
      </a:hlink>
      <a:folHlink>
        <a:srgbClr val="00539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xml><?xml version="1.0" encoding="utf-8"?>
<a:theme xmlns:a="http://schemas.openxmlformats.org/drawingml/2006/main" name="2_Baker Hughes (2019)">
  <a:themeElements>
    <a:clrScheme name="Custom 6">
      <a:dk1>
        <a:srgbClr val="000000"/>
      </a:dk1>
      <a:lt1>
        <a:srgbClr val="FFFFFF"/>
      </a:lt1>
      <a:dk2>
        <a:srgbClr val="005392"/>
      </a:dk2>
      <a:lt2>
        <a:srgbClr val="005392"/>
      </a:lt2>
      <a:accent1>
        <a:srgbClr val="005392"/>
      </a:accent1>
      <a:accent2>
        <a:srgbClr val="005392"/>
      </a:accent2>
      <a:accent3>
        <a:srgbClr val="005392"/>
      </a:accent3>
      <a:accent4>
        <a:srgbClr val="005392"/>
      </a:accent4>
      <a:accent5>
        <a:srgbClr val="D0D0D0"/>
      </a:accent5>
      <a:accent6>
        <a:srgbClr val="05322B"/>
      </a:accent6>
      <a:hlink>
        <a:srgbClr val="005392"/>
      </a:hlink>
      <a:folHlink>
        <a:srgbClr val="00539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xml><?xml version="1.0" encoding="utf-8"?>
<a:theme xmlns:a="http://schemas.openxmlformats.org/drawingml/2006/main" name="CrossLead Template">
  <a:themeElements>
    <a:clrScheme name="CrossLead Template">
      <a:dk1>
        <a:srgbClr val="000000"/>
      </a:dk1>
      <a:lt1>
        <a:srgbClr val="FFFFFF"/>
      </a:lt1>
      <a:dk2>
        <a:srgbClr val="A7A7A7"/>
      </a:dk2>
      <a:lt2>
        <a:srgbClr val="535353"/>
      </a:lt2>
      <a:accent1>
        <a:srgbClr val="345C88"/>
      </a:accent1>
      <a:accent2>
        <a:srgbClr val="5C8727"/>
      </a:accent2>
      <a:accent3>
        <a:srgbClr val="7C6A55"/>
      </a:accent3>
      <a:accent4>
        <a:srgbClr val="9C7DB9"/>
      </a:accent4>
      <a:accent5>
        <a:srgbClr val="72CCD2"/>
      </a:accent5>
      <a:accent6>
        <a:srgbClr val="EEB111"/>
      </a:accent6>
      <a:hlink>
        <a:srgbClr val="0000FF"/>
      </a:hlink>
      <a:folHlink>
        <a:srgbClr val="FF00FF"/>
      </a:folHlink>
    </a:clrScheme>
    <a:fontScheme name="CrossLead Template">
      <a:majorFont>
        <a:latin typeface="Helvetica"/>
        <a:ea typeface="Helvetica"/>
        <a:cs typeface="Helvetica"/>
      </a:majorFont>
      <a:minorFont>
        <a:latin typeface="Calibri"/>
        <a:ea typeface="Calibri"/>
        <a:cs typeface="Calibri"/>
      </a:minorFont>
    </a:fontScheme>
    <a:fmtScheme name="CrossLead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63500" dist="254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8100" cap="flat">
          <a:solidFill>
            <a:schemeClr val="accent1"/>
          </a:solidFill>
          <a:prstDash val="solid"/>
          <a:round/>
        </a:ln>
        <a:effectLst/>
        <a:sp3d/>
      </a:spPr>
      <a:bodyPr rot="0" spcFirstLastPara="1" vertOverflow="overflow" horzOverflow="overflow" vert="horz" wrap="square" lIns="81279" tIns="81279" rIns="81279" bIns="81279" numCol="1" spcCol="38100" rtlCol="0" anchor="ctr">
        <a:spAutoFit/>
      </a:bodyPr>
      <a:lstStyle>
        <a:defPPr marL="0" marR="0" indent="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olidFill>
          <a:prstDash val="solid"/>
          <a:round/>
        </a:ln>
        <a:effectLst>
          <a:outerShdw blurRad="63500" dist="254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16256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TotalTime>
  <Words>1152</Words>
  <Application>Microsoft Macintosh PowerPoint</Application>
  <PresentationFormat>Custom</PresentationFormat>
  <Paragraphs>282</Paragraphs>
  <Slides>37</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Calibri</vt:lpstr>
      <vt:lpstr>Cambria Math</vt:lpstr>
      <vt:lpstr>Gill Sans Light</vt:lpstr>
      <vt:lpstr>Helvetica</vt:lpstr>
      <vt:lpstr>Latha</vt:lpstr>
      <vt:lpstr>Lato</vt:lpstr>
      <vt:lpstr>Lato Light</vt:lpstr>
      <vt:lpstr>1_Baker Hughes (2019)</vt:lpstr>
      <vt:lpstr>2_Baker Hughes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Waterfall Model of Software Development</vt:lpstr>
      <vt:lpstr>Emergent Approach: Agile Development</vt:lpstr>
      <vt:lpstr>Capabilities of an Agile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Liaison Network </vt:lpstr>
      <vt:lpstr>What is a Keystone Forum? </vt:lpstr>
      <vt:lpstr>Measuring Keystone Forum Effectiveness</vt:lpstr>
      <vt:lpstr>PowerPoint Presentation</vt:lpstr>
      <vt:lpstr>Transformation from Different Vantage Points</vt:lpstr>
      <vt:lpstr>What does it mean to lead like a gardener?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dc:creator>
  <cp:lastModifiedBy>Jessica Reif</cp:lastModifiedBy>
  <cp:revision>12</cp:revision>
  <dcterms:created xsi:type="dcterms:W3CDTF">2020-10-05T19:02:19Z</dcterms:created>
  <dcterms:modified xsi:type="dcterms:W3CDTF">2020-10-06T17:40:03Z</dcterms:modified>
</cp:coreProperties>
</file>